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aleway SemiBold"/>
      <p:regular r:id="rId31"/>
      <p:bold r:id="rId32"/>
      <p:italic r:id="rId33"/>
      <p:boldItalic r:id="rId34"/>
    </p:embeddedFont>
    <p:embeddedFont>
      <p:font typeface="Raleway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Nunito"/>
      <p:regular r:id="rId43"/>
      <p:bold r:id="rId44"/>
      <p:italic r:id="rId45"/>
      <p:boldItalic r:id="rId46"/>
    </p:embeddedFont>
    <p:embeddedFont>
      <p:font typeface="Proxima Nova Extrabold"/>
      <p:bold r:id="rId47"/>
    </p:embeddedFont>
    <p:embeddedFont>
      <p:font typeface="Barlow Light"/>
      <p:regular r:id="rId48"/>
      <p:bold r:id="rId49"/>
      <p:italic r:id="rId50"/>
      <p:boldItalic r:id="rId51"/>
    </p:embeddedFont>
    <p:embeddedFont>
      <p:font typeface="Barlow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DA4439-BACB-4E03-97DC-0EA0BF7343E2}">
  <a:tblStyle styleId="{F3DA4439-BACB-4E03-97DC-0EA0BF7343E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arlowLight-regular.fntdata"/><Relationship Id="rId47" Type="http://schemas.openxmlformats.org/officeDocument/2006/relationships/font" Target="fonts/ProximaNovaExtrabold-bold.fntdata"/><Relationship Id="rId49" Type="http://schemas.openxmlformats.org/officeDocument/2006/relationships/font" Target="fonts/Barlow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SemiBold-regular.fntdata"/><Relationship Id="rId30" Type="http://schemas.openxmlformats.org/officeDocument/2006/relationships/slide" Target="slides/slide23.xml"/><Relationship Id="rId33" Type="http://schemas.openxmlformats.org/officeDocument/2006/relationships/font" Target="fonts/RalewaySemiBold-italic.fntdata"/><Relationship Id="rId32" Type="http://schemas.openxmlformats.org/officeDocument/2006/relationships/font" Target="fonts/RalewaySemiBold-bold.fntdata"/><Relationship Id="rId35" Type="http://schemas.openxmlformats.org/officeDocument/2006/relationships/font" Target="fonts/Raleway-regular.fntdata"/><Relationship Id="rId34" Type="http://schemas.openxmlformats.org/officeDocument/2006/relationships/font" Target="fonts/RalewaySemiBold-boldItalic.fntdata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Light-boldItalic.fntdata"/><Relationship Id="rId50" Type="http://schemas.openxmlformats.org/officeDocument/2006/relationships/font" Target="fonts/BarlowLight-italic.fntdata"/><Relationship Id="rId53" Type="http://schemas.openxmlformats.org/officeDocument/2006/relationships/font" Target="fonts/Barlow-bold.fntdata"/><Relationship Id="rId52" Type="http://schemas.openxmlformats.org/officeDocument/2006/relationships/font" Target="fonts/Barlow-regular.fntdata"/><Relationship Id="rId11" Type="http://schemas.openxmlformats.org/officeDocument/2006/relationships/slide" Target="slides/slide4.xml"/><Relationship Id="rId55" Type="http://schemas.openxmlformats.org/officeDocument/2006/relationships/font" Target="fonts/Barlow-boldItalic.fntdata"/><Relationship Id="rId10" Type="http://schemas.openxmlformats.org/officeDocument/2006/relationships/slide" Target="slides/slide3.xml"/><Relationship Id="rId54" Type="http://schemas.openxmlformats.org/officeDocument/2006/relationships/font" Target="fonts/Barlow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e5ccfe28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e5ccfe2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ee526f3e9_1_7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ee526f3e9_1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have a picture of tape lol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eea59754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eea59754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ee526f3e9_3_2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ee526f3e9_3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Linden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eea5974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eea5974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eea59754f_1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eea59754f_1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eea59745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eea5974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eea59754f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eea59754f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eea59745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eea59745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eea5974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eea5974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ee526f3e9_3_2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ee526f3e9_3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ee526f3e9_3_17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ee526f3e9_3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ee526f3e9_3_2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ee526f3e9_3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7ee526f3e9_1_8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7ee526f3e9_1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Gantt chart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ee526f3e9_1_9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ee526f3e9_1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Linden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ee526f3e9_1_4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ee526f3e9_1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ee526f3e9_3_20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ee526f3e9_3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ee526f3e9_1_9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ee526f3e9_1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Linden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ee526f3e9_3_2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ee526f3e9_3_2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ee526f3e9_3_2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ee526f3e9_3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Hardware Schematics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few slides are broken down into pieces and will explain what each components are for and why we decided to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ee526f3e9_3_2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ee526f3e9_3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ee526f3e9_1_7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ee526f3e9_1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e526f3e9_1_7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ee526f3e9_1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chemeClr val="lt1"/>
            </a:gs>
            <a:gs pos="23000">
              <a:schemeClr val="lt1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>
            <a:off x="1040500" y="2163650"/>
            <a:ext cx="77463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Mars Rover: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Autonomous Navigation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4" name="Google Shape;114;p24"/>
          <p:cNvPicPr preferRelativeResize="0"/>
          <p:nvPr/>
        </p:nvPicPr>
        <p:blipFill rotWithShape="1">
          <a:blip r:embed="rId3">
            <a:alphaModFix/>
          </a:blip>
          <a:srcRect b="0" l="0" r="0" t="2381"/>
          <a:stretch/>
        </p:blipFill>
        <p:spPr>
          <a:xfrm>
            <a:off x="4514725" y="219050"/>
            <a:ext cx="4403044" cy="251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/>
        </p:nvSpPr>
        <p:spPr>
          <a:xfrm flipH="1">
            <a:off x="1065325" y="3758850"/>
            <a:ext cx="6852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Linden Vo, Tommy Lam, </a:t>
            </a:r>
            <a:r>
              <a:rPr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SeungYeun</a:t>
            </a:r>
            <a:r>
              <a:rPr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 Lee, Daniel Crawley, Brian He</a:t>
            </a:r>
            <a:endParaRPr sz="1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383261" y="4242751"/>
            <a:ext cx="2377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Client: Osama Alshaykh</a:t>
            </a:r>
            <a:endParaRPr b="1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/>
          <p:nvPr>
            <p:ph idx="4294967295" type="ctrTitle"/>
          </p:nvPr>
        </p:nvSpPr>
        <p:spPr>
          <a:xfrm>
            <a:off x="381000" y="271625"/>
            <a:ext cx="75861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Chassis &amp; Mounting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56" name="Google Shape;356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3"/>
          <p:cNvSpPr txBox="1"/>
          <p:nvPr>
            <p:ph idx="4294967295" type="body"/>
          </p:nvPr>
        </p:nvSpPr>
        <p:spPr>
          <a:xfrm>
            <a:off x="285300" y="1427025"/>
            <a:ext cx="3848700" cy="32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4WD Crawler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Two stepper motors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Adjustable suspension 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Two levels for mounting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  16”x 10” x ⅛” Acrylic Sheets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2” clearance between levels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Top level is easily removable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Velcro Tape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Items can still be replaced easily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NASA loves velcro, so it makes sense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b="41298" l="2647" r="0" t="11551"/>
          <a:stretch/>
        </p:blipFill>
        <p:spPr>
          <a:xfrm>
            <a:off x="4286413" y="1229875"/>
            <a:ext cx="2596450" cy="20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235000" y="1788100"/>
            <a:ext cx="3582874" cy="21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738" y="3473242"/>
            <a:ext cx="2337776" cy="150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Stack</a:t>
            </a:r>
            <a:endParaRPr/>
          </a:p>
        </p:txBody>
      </p:sp>
      <p:sp>
        <p:nvSpPr>
          <p:cNvPr id="366" name="Google Shape;366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34"/>
          <p:cNvSpPr txBox="1"/>
          <p:nvPr/>
        </p:nvSpPr>
        <p:spPr>
          <a:xfrm>
            <a:off x="575300" y="1373900"/>
            <a:ext cx="79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1st layer: 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supports control of the motors, allowing the robot to move forward and turn.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2nd layer: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enables the Intel® RealSense™ D415 and T265 cameras.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3rd layer: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takes this data and implements SLAM, building a map and localizing.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4th layer: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does planning and navigation.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idx="4294967295" type="ctrTitle"/>
          </p:nvPr>
        </p:nvSpPr>
        <p:spPr>
          <a:xfrm>
            <a:off x="609600" y="398125"/>
            <a:ext cx="7586100" cy="7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ROS Nodes Diagram (rqt)</a:t>
            </a:r>
            <a:endParaRPr sz="5000"/>
          </a:p>
        </p:txBody>
      </p:sp>
      <p:sp>
        <p:nvSpPr>
          <p:cNvPr id="373" name="Google Shape;373;p35"/>
          <p:cNvSpPr txBox="1"/>
          <p:nvPr>
            <p:ph idx="12" type="sldNum"/>
          </p:nvPr>
        </p:nvSpPr>
        <p:spPr>
          <a:xfrm>
            <a:off x="8757025" y="4740875"/>
            <a:ext cx="348900" cy="36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6" y="1268250"/>
            <a:ext cx="9143999" cy="360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title"/>
          </p:nvPr>
        </p:nvSpPr>
        <p:spPr>
          <a:xfrm>
            <a:off x="457200" y="5294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Node</a:t>
            </a:r>
            <a:endParaRPr/>
          </a:p>
        </p:txBody>
      </p:sp>
      <p:sp>
        <p:nvSpPr>
          <p:cNvPr id="380" name="Google Shape;380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36"/>
          <p:cNvPicPr preferRelativeResize="0"/>
          <p:nvPr/>
        </p:nvPicPr>
        <p:blipFill rotWithShape="1">
          <a:blip r:embed="rId3">
            <a:alphaModFix/>
          </a:blip>
          <a:srcRect b="20049" l="2667" r="2733" t="7202"/>
          <a:stretch/>
        </p:blipFill>
        <p:spPr>
          <a:xfrm>
            <a:off x="575939" y="1612100"/>
            <a:ext cx="7992124" cy="27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type="title"/>
          </p:nvPr>
        </p:nvSpPr>
        <p:spPr>
          <a:xfrm>
            <a:off x="457200" y="605600"/>
            <a:ext cx="8378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Mapping</a:t>
            </a:r>
            <a:endParaRPr/>
          </a:p>
        </p:txBody>
      </p:sp>
      <p:sp>
        <p:nvSpPr>
          <p:cNvPr id="387" name="Google Shape;387;p3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39" y="1346550"/>
            <a:ext cx="6316426" cy="35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Apriltag</a:t>
            </a:r>
            <a:r>
              <a:rPr lang="en"/>
              <a:t> Node</a:t>
            </a:r>
            <a:endParaRPr/>
          </a:p>
        </p:txBody>
      </p:sp>
      <p:sp>
        <p:nvSpPr>
          <p:cNvPr id="394" name="Google Shape;394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b="24845" l="2892" r="1950" t="0"/>
          <a:stretch/>
        </p:blipFill>
        <p:spPr>
          <a:xfrm>
            <a:off x="240288" y="1764500"/>
            <a:ext cx="8663426" cy="21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>
            <p:ph type="title"/>
          </p:nvPr>
        </p:nvSpPr>
        <p:spPr>
          <a:xfrm>
            <a:off x="457200" y="605600"/>
            <a:ext cx="8378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AprilTag Detection/Tracking</a:t>
            </a:r>
            <a:endParaRPr/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3">
            <a:alphaModFix/>
          </a:blip>
          <a:srcRect b="30785" l="37245" r="0" t="19845"/>
          <a:stretch/>
        </p:blipFill>
        <p:spPr>
          <a:xfrm>
            <a:off x="724600" y="1465679"/>
            <a:ext cx="7694802" cy="34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r>
              <a:rPr lang="en"/>
              <a:t> Node</a:t>
            </a:r>
            <a:endParaRPr/>
          </a:p>
        </p:txBody>
      </p:sp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77" y="1340675"/>
            <a:ext cx="5670842" cy="35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Serial </a:t>
            </a:r>
            <a:r>
              <a:rPr lang="en"/>
              <a:t>Node</a:t>
            </a:r>
            <a:endParaRPr/>
          </a:p>
        </p:txBody>
      </p:sp>
      <p:sp>
        <p:nvSpPr>
          <p:cNvPr id="415" name="Google Shape;415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77" y="1367275"/>
            <a:ext cx="4825325" cy="361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4294967295" type="ctrTitle"/>
          </p:nvPr>
        </p:nvSpPr>
        <p:spPr>
          <a:xfrm>
            <a:off x="609600" y="668900"/>
            <a:ext cx="7590000" cy="7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Work Summary for Project Completion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422" name="Google Shape;422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42"/>
          <p:cNvSpPr txBox="1"/>
          <p:nvPr>
            <p:ph idx="4294967295" type="body"/>
          </p:nvPr>
        </p:nvSpPr>
        <p:spPr>
          <a:xfrm>
            <a:off x="609600" y="1723225"/>
            <a:ext cx="4902900" cy="18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Make rover more robust </a:t>
            </a:r>
            <a:endParaRPr b="1" sz="1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Navigate to AprilTag more accurately - fine tuning PID controller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Build modules that control rover movement when AprilTag is not detected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Fix Obstacle avoidance</a:t>
            </a: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- using slam_gmapping, move_base as part of the ROS Navigation stack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b="1"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GPS integration</a:t>
            </a:r>
            <a:endParaRPr b="1" sz="1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Move to specified point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GPS coordinate or click on map generated in RViz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24" name="Google Shape;424;p42"/>
          <p:cNvGrpSpPr/>
          <p:nvPr/>
        </p:nvGrpSpPr>
        <p:grpSpPr>
          <a:xfrm>
            <a:off x="5817458" y="1394419"/>
            <a:ext cx="2764898" cy="2994162"/>
            <a:chOff x="1985051" y="602477"/>
            <a:chExt cx="4397802" cy="4762466"/>
          </a:xfrm>
        </p:grpSpPr>
        <p:sp>
          <p:nvSpPr>
            <p:cNvPr id="425" name="Google Shape;425;p42"/>
            <p:cNvSpPr/>
            <p:nvPr/>
          </p:nvSpPr>
          <p:spPr>
            <a:xfrm>
              <a:off x="4352367" y="1409287"/>
              <a:ext cx="1407834" cy="1779317"/>
            </a:xfrm>
            <a:custGeom>
              <a:rect b="b" l="l" r="r" t="t"/>
              <a:pathLst>
                <a:path extrusionOk="0" h="1779317" w="1407834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4492846" y="1745654"/>
              <a:ext cx="1118701" cy="793785"/>
            </a:xfrm>
            <a:custGeom>
              <a:rect b="b" l="l" r="r" t="t"/>
              <a:pathLst>
                <a:path extrusionOk="0" h="793785" w="1118701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3766118" y="879295"/>
              <a:ext cx="2497551" cy="3394041"/>
            </a:xfrm>
            <a:custGeom>
              <a:rect b="b" l="l" r="r" t="t"/>
              <a:pathLst>
                <a:path extrusionOk="0" h="3394041" w="2497551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3744257" y="892344"/>
              <a:ext cx="2498022" cy="3393845"/>
            </a:xfrm>
            <a:custGeom>
              <a:rect b="b" l="l" r="r" t="t"/>
              <a:pathLst>
                <a:path extrusionOk="0" h="3393845" w="2498022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3740075" y="894303"/>
              <a:ext cx="2498022" cy="3394082"/>
            </a:xfrm>
            <a:custGeom>
              <a:rect b="b" l="l" r="r" t="t"/>
              <a:pathLst>
                <a:path extrusionOk="0" h="3394082" w="2498022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770110" y="934160"/>
              <a:ext cx="2435672" cy="3234830"/>
            </a:xfrm>
            <a:custGeom>
              <a:rect b="b" l="l" r="r" t="t"/>
              <a:pathLst>
                <a:path extrusionOk="0" h="3234830" w="2435672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3770110" y="934160"/>
              <a:ext cx="2435006" cy="3234925"/>
            </a:xfrm>
            <a:custGeom>
              <a:rect b="b" l="l" r="r" t="t"/>
              <a:pathLst>
                <a:path extrusionOk="0" h="3234925" w="2435006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215951" y="4191660"/>
              <a:ext cx="26328" cy="93440"/>
            </a:xfrm>
            <a:custGeom>
              <a:rect b="b" l="l" r="r" t="t"/>
              <a:pathLst>
                <a:path extrusionOk="0" h="93440" w="26328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3761840" y="882675"/>
              <a:ext cx="63206" cy="27150"/>
            </a:xfrm>
            <a:custGeom>
              <a:rect b="b" l="l" r="r" t="t"/>
              <a:pathLst>
                <a:path extrusionOk="0" h="27150" w="63206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1985051" y="2961416"/>
              <a:ext cx="4154298" cy="2403527"/>
            </a:xfrm>
            <a:custGeom>
              <a:rect b="b" l="l" r="r" t="t"/>
              <a:pathLst>
                <a:path extrusionOk="0" h="2403527" w="4154298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2036757" y="2930659"/>
              <a:ext cx="4154369" cy="2403042"/>
            </a:xfrm>
            <a:custGeom>
              <a:rect b="b" l="l" r="r" t="t"/>
              <a:pathLst>
                <a:path extrusionOk="0" h="2403042" w="4154369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2036929" y="3869239"/>
              <a:ext cx="50374" cy="44958"/>
            </a:xfrm>
            <a:custGeom>
              <a:rect b="b" l="l" r="r" t="t"/>
              <a:pathLst>
                <a:path extrusionOk="0" h="44958" w="50374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6153886" y="4308341"/>
              <a:ext cx="37258" cy="49244"/>
            </a:xfrm>
            <a:custGeom>
              <a:rect b="b" l="l" r="r" t="t"/>
              <a:pathLst>
                <a:path extrusionOk="0" h="49244" w="37258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2036757" y="2892519"/>
              <a:ext cx="4154369" cy="2403360"/>
            </a:xfrm>
            <a:custGeom>
              <a:rect b="b" l="l" r="r" t="t"/>
              <a:pathLst>
                <a:path extrusionOk="0" h="2403360" w="4154369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2036757" y="2886502"/>
              <a:ext cx="4154369" cy="2403527"/>
            </a:xfrm>
            <a:custGeom>
              <a:rect b="b" l="l" r="r" t="t"/>
              <a:pathLst>
                <a:path extrusionOk="0" h="2403527" w="4154369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3500252" y="306524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3657092" y="3155925"/>
              <a:ext cx="266442" cy="153985"/>
            </a:xfrm>
            <a:custGeom>
              <a:rect b="b" l="l" r="r" t="t"/>
              <a:pathLst>
                <a:path extrusionOk="0" h="153985" w="266442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3815428" y="3247563"/>
              <a:ext cx="266636" cy="153995"/>
            </a:xfrm>
            <a:custGeom>
              <a:rect b="b" l="l" r="r" t="t"/>
              <a:pathLst>
                <a:path extrusionOk="0" h="153995" w="266636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3970462" y="3337185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4127000" y="3427863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4283886" y="3519017"/>
              <a:ext cx="266280" cy="153993"/>
            </a:xfrm>
            <a:custGeom>
              <a:rect b="b" l="l" r="r" t="t"/>
              <a:pathLst>
                <a:path extrusionOk="0" h="153993" w="26628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4440564" y="3609219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4597287" y="3699905"/>
              <a:ext cx="266442" cy="153983"/>
            </a:xfrm>
            <a:custGeom>
              <a:rect b="b" l="l" r="r" t="t"/>
              <a:pathLst>
                <a:path extrusionOk="0" h="153983" w="266442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4753934" y="3790488"/>
              <a:ext cx="266248" cy="153985"/>
            </a:xfrm>
            <a:custGeom>
              <a:rect b="b" l="l" r="r" t="t"/>
              <a:pathLst>
                <a:path extrusionOk="0" h="153985" w="266248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4910657" y="3881158"/>
              <a:ext cx="266058" cy="153915"/>
            </a:xfrm>
            <a:custGeom>
              <a:rect b="b" l="l" r="r" t="t"/>
              <a:pathLst>
                <a:path extrusionOk="0" h="153915" w="266058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5067303" y="3971836"/>
              <a:ext cx="266334" cy="153993"/>
            </a:xfrm>
            <a:custGeom>
              <a:rect b="b" l="l" r="r" t="t"/>
              <a:pathLst>
                <a:path extrusionOk="0" h="153993" w="266334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5224035" y="4062514"/>
              <a:ext cx="266528" cy="154092"/>
            </a:xfrm>
            <a:custGeom>
              <a:rect b="b" l="l" r="r" t="t"/>
              <a:pathLst>
                <a:path extrusionOk="0" h="154092" w="26652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5380534" y="4153137"/>
              <a:ext cx="266473" cy="154041"/>
            </a:xfrm>
            <a:custGeom>
              <a:rect b="b" l="l" r="r" t="t"/>
              <a:pathLst>
                <a:path extrusionOk="0" h="154041" w="266473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5537405" y="4243783"/>
              <a:ext cx="341715" cy="197836"/>
            </a:xfrm>
            <a:custGeom>
              <a:rect b="b" l="l" r="r" t="t"/>
              <a:pathLst>
                <a:path extrusionOk="0" h="197836" w="341715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580766" y="3287750"/>
              <a:ext cx="266442" cy="153846"/>
            </a:xfrm>
            <a:custGeom>
              <a:rect b="b" l="l" r="r" t="t"/>
              <a:pathLst>
                <a:path extrusionOk="0" h="153846" w="266442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3737968" y="3378809"/>
              <a:ext cx="266343" cy="153636"/>
            </a:xfrm>
            <a:custGeom>
              <a:rect b="b" l="l" r="r" t="t"/>
              <a:pathLst>
                <a:path extrusionOk="0" h="153636" w="266343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3894706" y="346920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4051822" y="3559729"/>
              <a:ext cx="266144" cy="154280"/>
            </a:xfrm>
            <a:custGeom>
              <a:rect b="b" l="l" r="r" t="t"/>
              <a:pathLst>
                <a:path extrusionOk="0" h="154280" w="266144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207595" y="3649708"/>
              <a:ext cx="266442" cy="154372"/>
            </a:xfrm>
            <a:custGeom>
              <a:rect b="b" l="l" r="r" t="t"/>
              <a:pathLst>
                <a:path extrusionOk="0" h="154372" w="266442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4364526" y="3740759"/>
              <a:ext cx="266248" cy="154101"/>
            </a:xfrm>
            <a:custGeom>
              <a:rect b="b" l="l" r="r" t="t"/>
              <a:pathLst>
                <a:path extrusionOk="0" h="154101" w="266248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4521449" y="3831731"/>
              <a:ext cx="266334" cy="153985"/>
            </a:xfrm>
            <a:custGeom>
              <a:rect b="b" l="l" r="r" t="t"/>
              <a:pathLst>
                <a:path extrusionOk="0" h="153985" w="266334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678466" y="3922592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4835195" y="4013365"/>
              <a:ext cx="266474" cy="153993"/>
            </a:xfrm>
            <a:custGeom>
              <a:rect b="b" l="l" r="r" t="t"/>
              <a:pathLst>
                <a:path extrusionOk="0" h="153993" w="266474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4992397" y="4104213"/>
              <a:ext cx="266533" cy="154079"/>
            </a:xfrm>
            <a:custGeom>
              <a:rect b="b" l="l" r="r" t="t"/>
              <a:pathLst>
                <a:path extrusionOk="0" h="154079" w="266533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49329" y="4195292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306305" y="4285820"/>
              <a:ext cx="266280" cy="154040"/>
            </a:xfrm>
            <a:custGeom>
              <a:rect b="b" l="l" r="r" t="t"/>
              <a:pathLst>
                <a:path extrusionOk="0" h="154040" w="26628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3348561" y="3153075"/>
              <a:ext cx="342095" cy="197622"/>
            </a:xfrm>
            <a:custGeom>
              <a:rect b="b" l="l" r="r" t="t"/>
              <a:pathLst>
                <a:path extrusionOk="0" h="197622" w="342095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350264" y="4375807"/>
              <a:ext cx="378572" cy="242223"/>
            </a:xfrm>
            <a:custGeom>
              <a:rect b="b" l="l" r="r" t="t"/>
              <a:pathLst>
                <a:path extrusionOk="0" h="242223" w="378572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2893378" y="3416909"/>
              <a:ext cx="266442" cy="154101"/>
            </a:xfrm>
            <a:custGeom>
              <a:rect b="b" l="l" r="r" t="t"/>
              <a:pathLst>
                <a:path extrusionOk="0" h="154101" w="266442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3049635" y="3507492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3205860" y="3597884"/>
              <a:ext cx="266188" cy="153922"/>
            </a:xfrm>
            <a:custGeom>
              <a:rect b="b" l="l" r="r" t="t"/>
              <a:pathLst>
                <a:path extrusionOk="0" h="153922" w="266188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4536462" y="4367735"/>
              <a:ext cx="266437" cy="154256"/>
            </a:xfrm>
            <a:custGeom>
              <a:rect b="b" l="l" r="r" t="t"/>
              <a:pathLst>
                <a:path extrusionOk="0" h="154256" w="266437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4692711" y="4458183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849162" y="4548575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005419" y="4638967"/>
              <a:ext cx="266537" cy="154092"/>
            </a:xfrm>
            <a:custGeom>
              <a:rect b="b" l="l" r="r" t="t"/>
              <a:pathLst>
                <a:path extrusionOk="0" h="154092" w="266537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3362257" y="3688277"/>
              <a:ext cx="306733" cy="177321"/>
            </a:xfrm>
            <a:custGeom>
              <a:rect b="b" l="l" r="r" t="t"/>
              <a:pathLst>
                <a:path extrusionOk="0" h="177321" w="306733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4339992" y="4254062"/>
              <a:ext cx="306655" cy="177321"/>
            </a:xfrm>
            <a:custGeom>
              <a:rect b="b" l="l" r="r" t="t"/>
              <a:pathLst>
                <a:path extrusionOk="0" h="177321" w="306655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3558805" y="3802100"/>
              <a:ext cx="891371" cy="515693"/>
            </a:xfrm>
            <a:custGeom>
              <a:rect b="b" l="l" r="r" t="t"/>
              <a:pathLst>
                <a:path extrusionOk="0" h="515693" w="891371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3471751" y="3400145"/>
              <a:ext cx="266623" cy="154042"/>
            </a:xfrm>
            <a:custGeom>
              <a:rect b="b" l="l" r="r" t="t"/>
              <a:pathLst>
                <a:path extrusionOk="0" h="154042" w="266623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3628284" y="3490390"/>
              <a:ext cx="266442" cy="154037"/>
            </a:xfrm>
            <a:custGeom>
              <a:rect b="b" l="l" r="r" t="t"/>
              <a:pathLst>
                <a:path extrusionOk="0" h="154037" w="266442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3784546" y="3581216"/>
              <a:ext cx="266667" cy="153993"/>
            </a:xfrm>
            <a:custGeom>
              <a:rect b="b" l="l" r="r" t="t"/>
              <a:pathLst>
                <a:path extrusionOk="0" h="153993" w="266667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3941088" y="3671799"/>
              <a:ext cx="266351" cy="153784"/>
            </a:xfrm>
            <a:custGeom>
              <a:rect b="b" l="l" r="r" t="t"/>
              <a:pathLst>
                <a:path extrusionOk="0" h="153784" w="266351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4097622" y="3762381"/>
              <a:ext cx="266636" cy="153993"/>
            </a:xfrm>
            <a:custGeom>
              <a:rect b="b" l="l" r="r" t="t"/>
              <a:pathLst>
                <a:path extrusionOk="0" h="153993" w="266636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4254133" y="3852876"/>
              <a:ext cx="266854" cy="154172"/>
            </a:xfrm>
            <a:custGeom>
              <a:rect b="b" l="l" r="r" t="t"/>
              <a:pathLst>
                <a:path extrusionOk="0" h="154172" w="266854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4410814" y="394345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4567356" y="4034034"/>
              <a:ext cx="266239" cy="153993"/>
            </a:xfrm>
            <a:custGeom>
              <a:rect b="b" l="l" r="r" t="t"/>
              <a:pathLst>
                <a:path extrusionOk="0" h="153993" w="266239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4723985" y="4124617"/>
              <a:ext cx="266248" cy="154017"/>
            </a:xfrm>
            <a:custGeom>
              <a:rect b="b" l="l" r="r" t="t"/>
              <a:pathLst>
                <a:path extrusionOk="0" h="154017" w="266248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4880346" y="4215112"/>
              <a:ext cx="266334" cy="154040"/>
            </a:xfrm>
            <a:custGeom>
              <a:rect b="b" l="l" r="r" t="t"/>
              <a:pathLst>
                <a:path extrusionOk="0" h="154040" w="266334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036888" y="4305687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193145" y="4396270"/>
              <a:ext cx="266239" cy="154284"/>
            </a:xfrm>
            <a:custGeom>
              <a:rect b="b" l="l" r="r" t="t"/>
              <a:pathLst>
                <a:path extrusionOk="0" h="154284" w="266239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3196776" y="3241078"/>
              <a:ext cx="384874" cy="222382"/>
            </a:xfrm>
            <a:custGeom>
              <a:rect b="b" l="l" r="r" t="t"/>
              <a:pathLst>
                <a:path extrusionOk="0" h="222382" w="384874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3242171" y="3443016"/>
              <a:ext cx="266280" cy="153882"/>
            </a:xfrm>
            <a:custGeom>
              <a:rect b="b" l="l" r="r" t="t"/>
              <a:pathLst>
                <a:path extrusionOk="0" h="153882" w="26628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3398660" y="3533591"/>
              <a:ext cx="266442" cy="153993"/>
            </a:xfrm>
            <a:custGeom>
              <a:rect b="b" l="l" r="r" t="t"/>
              <a:pathLst>
                <a:path extrusionOk="0" h="153993" w="266442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3554723" y="3624118"/>
              <a:ext cx="266722" cy="153784"/>
            </a:xfrm>
            <a:custGeom>
              <a:rect b="b" l="l" r="r" t="t"/>
              <a:pathLst>
                <a:path extrusionOk="0" h="153784" w="266722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3711455" y="3714661"/>
              <a:ext cx="266433" cy="153993"/>
            </a:xfrm>
            <a:custGeom>
              <a:rect b="b" l="l" r="r" t="t"/>
              <a:pathLst>
                <a:path extrusionOk="0" h="153993" w="266433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3868572" y="3805244"/>
              <a:ext cx="266280" cy="154106"/>
            </a:xfrm>
            <a:custGeom>
              <a:rect b="b" l="l" r="r" t="t"/>
              <a:pathLst>
                <a:path extrusionOk="0" h="154106" w="26628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4024630" y="3895731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4181086" y="398631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4337714" y="4076809"/>
              <a:ext cx="266248" cy="154040"/>
            </a:xfrm>
            <a:custGeom>
              <a:rect b="b" l="l" r="r" t="t"/>
              <a:pathLst>
                <a:path extrusionOk="0" h="154040" w="266248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4494075" y="416738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4650609" y="4257915"/>
              <a:ext cx="266153" cy="154012"/>
            </a:xfrm>
            <a:custGeom>
              <a:rect b="b" l="l" r="r" t="t"/>
              <a:pathLst>
                <a:path extrusionOk="0" h="154012" w="266153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4807065" y="4348454"/>
              <a:ext cx="266248" cy="153993"/>
            </a:xfrm>
            <a:custGeom>
              <a:rect b="b" l="l" r="r" t="t"/>
              <a:pathLst>
                <a:path extrusionOk="0" h="153993" w="266248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4963756" y="4439037"/>
              <a:ext cx="459701" cy="266038"/>
            </a:xfrm>
            <a:custGeom>
              <a:rect b="b" l="l" r="r" t="t"/>
              <a:pathLst>
                <a:path extrusionOk="0" h="266038" w="459701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3045263" y="3329192"/>
              <a:ext cx="306655" cy="177371"/>
            </a:xfrm>
            <a:custGeom>
              <a:rect b="b" l="l" r="r" t="t"/>
              <a:pathLst>
                <a:path extrusionOk="0" h="177371" w="306655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3658039" y="3005282"/>
              <a:ext cx="2325529" cy="1345328"/>
            </a:xfrm>
            <a:custGeom>
              <a:rect b="b" l="l" r="r" t="t"/>
              <a:pathLst>
                <a:path extrusionOk="0" h="1345328" w="2325529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2758377" y="3858961"/>
              <a:ext cx="1752611" cy="1013632"/>
            </a:xfrm>
            <a:custGeom>
              <a:rect b="b" l="l" r="r" t="t"/>
              <a:pathLst>
                <a:path extrusionOk="0" h="1013632" w="1752611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2759571" y="3871207"/>
              <a:ext cx="1750478" cy="1001386"/>
            </a:xfrm>
            <a:custGeom>
              <a:rect b="b" l="l" r="r" t="t"/>
              <a:pathLst>
                <a:path extrusionOk="0" h="1001386" w="1750478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3817633" y="2891711"/>
              <a:ext cx="2255273" cy="1359741"/>
            </a:xfrm>
            <a:custGeom>
              <a:rect b="b" l="l" r="r" t="t"/>
              <a:pathLst>
                <a:path extrusionOk="0" h="1359741" w="2255273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3899944" y="2334804"/>
              <a:ext cx="319167" cy="507819"/>
            </a:xfrm>
            <a:custGeom>
              <a:rect b="b" l="l" r="r" t="t"/>
              <a:pathLst>
                <a:path extrusionOk="0" h="507819" w="319167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3899468" y="1737396"/>
              <a:ext cx="318787" cy="562544"/>
            </a:xfrm>
            <a:custGeom>
              <a:rect b="b" l="l" r="r" t="t"/>
              <a:pathLst>
                <a:path extrusionOk="0" h="562544" w="318787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3979213" y="1913870"/>
              <a:ext cx="161864" cy="209418"/>
            </a:xfrm>
            <a:custGeom>
              <a:rect b="b" l="l" r="r" t="t"/>
              <a:pathLst>
                <a:path extrusionOk="0" h="209418" w="161864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4045651" y="1966906"/>
              <a:ext cx="50374" cy="107156"/>
            </a:xfrm>
            <a:custGeom>
              <a:rect b="b" l="l" r="r" t="t"/>
              <a:pathLst>
                <a:path extrusionOk="0" h="107156" w="50374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899183" y="1178204"/>
              <a:ext cx="318787" cy="538687"/>
            </a:xfrm>
            <a:custGeom>
              <a:rect b="b" l="l" r="r" t="t"/>
              <a:pathLst>
                <a:path extrusionOk="0" h="538687" w="318787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3979213" y="1338206"/>
              <a:ext cx="159393" cy="203465"/>
            </a:xfrm>
            <a:custGeom>
              <a:rect b="b" l="l" r="r" t="t"/>
              <a:pathLst>
                <a:path extrusionOk="0" h="203465" w="159393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3993280" y="2480040"/>
              <a:ext cx="134491" cy="224767"/>
            </a:xfrm>
            <a:custGeom>
              <a:rect b="b" l="l" r="r" t="t"/>
              <a:pathLst>
                <a:path extrusionOk="0" h="224767" w="134491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2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rect b="b" l="l" r="r" t="t"/>
              <a:pathLst>
                <a:path extrusionOk="0" h="124586" w="71855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4492846" y="2048739"/>
              <a:ext cx="559351" cy="469824"/>
            </a:xfrm>
            <a:custGeom>
              <a:rect b="b" l="l" r="r" t="t"/>
              <a:pathLst>
                <a:path extrusionOk="0" h="469824" w="559351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4353888" y="2645824"/>
              <a:ext cx="1638988" cy="1231605"/>
            </a:xfrm>
            <a:custGeom>
              <a:rect b="b" l="l" r="r" t="t"/>
              <a:pathLst>
                <a:path extrusionOk="0" h="123160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4353888" y="2645824"/>
              <a:ext cx="1638988" cy="746475"/>
            </a:xfrm>
            <a:custGeom>
              <a:rect b="b" l="l" r="r" t="t"/>
              <a:pathLst>
                <a:path extrusionOk="0" h="746475" w="1638988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cap="flat" cmpd="sng" w="10075">
              <a:solidFill>
                <a:srgbClr val="CCCED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4257005" y="773645"/>
              <a:ext cx="165344" cy="325643"/>
            </a:xfrm>
            <a:custGeom>
              <a:rect b="b" l="l" r="r" t="t"/>
              <a:pathLst>
                <a:path extrusionOk="0" h="325643" w="165344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4272441" y="1538278"/>
              <a:ext cx="113451" cy="88273"/>
            </a:xfrm>
            <a:custGeom>
              <a:rect b="b" l="l" r="r" t="t"/>
              <a:pathLst>
                <a:path extrusionOk="0" h="88273" w="113451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4272622" y="1567332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4135669" y="1458312"/>
              <a:ext cx="113522" cy="85076"/>
            </a:xfrm>
            <a:custGeom>
              <a:rect b="b" l="l" r="r" t="t"/>
              <a:pathLst>
                <a:path extrusionOk="0" h="85076" w="113522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4135660" y="1485798"/>
              <a:ext cx="113035" cy="59179"/>
            </a:xfrm>
            <a:custGeom>
              <a:rect b="b" l="l" r="r" t="t"/>
              <a:pathLst>
                <a:path extrusionOk="0" h="59179" w="113035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4163850" y="1066881"/>
              <a:ext cx="398264" cy="482949"/>
            </a:xfrm>
            <a:custGeom>
              <a:rect b="b" l="l" r="r" t="t"/>
              <a:pathLst>
                <a:path extrusionOk="0" h="482949" w="398264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4403391" y="743705"/>
              <a:ext cx="125692" cy="122150"/>
            </a:xfrm>
            <a:custGeom>
              <a:rect b="b" l="l" r="r" t="t"/>
              <a:pathLst>
                <a:path extrusionOk="0" h="122150" w="125692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4358991" y="760843"/>
              <a:ext cx="203859" cy="398340"/>
            </a:xfrm>
            <a:custGeom>
              <a:rect b="b" l="l" r="r" t="t"/>
              <a:pathLst>
                <a:path extrusionOk="0" h="398340" w="203859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4398650" y="616917"/>
              <a:ext cx="135166" cy="164844"/>
            </a:xfrm>
            <a:custGeom>
              <a:rect b="b" l="l" r="r" t="t"/>
              <a:pathLst>
                <a:path extrusionOk="0" h="164844" w="135166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4403852" y="602477"/>
              <a:ext cx="142520" cy="141227"/>
            </a:xfrm>
            <a:custGeom>
              <a:rect b="b" l="l" r="r" t="t"/>
              <a:pathLst>
                <a:path extrusionOk="0" h="141227" w="14252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4338015" y="761231"/>
              <a:ext cx="65677" cy="95630"/>
            </a:xfrm>
            <a:custGeom>
              <a:rect b="b" l="l" r="r" t="t"/>
              <a:pathLst>
                <a:path extrusionOk="0" h="95630" w="65677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5408528" y="1603174"/>
              <a:ext cx="974325" cy="1973896"/>
            </a:xfrm>
            <a:custGeom>
              <a:rect b="b" l="l" r="r" t="t"/>
              <a:pathLst>
                <a:path extrusionOk="0" h="1973896" w="974325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6324400" y="3534911"/>
              <a:ext cx="27183" cy="49530"/>
            </a:xfrm>
            <a:custGeom>
              <a:rect b="b" l="l" r="r" t="t"/>
              <a:pathLst>
                <a:path extrusionOk="0" h="49530" w="27183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423355" y="1605432"/>
              <a:ext cx="45242" cy="39909"/>
            </a:xfrm>
            <a:custGeom>
              <a:rect b="b" l="l" r="r" t="t"/>
              <a:pathLst>
                <a:path extrusionOk="0" h="39909" w="45242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5387713" y="1613611"/>
              <a:ext cx="974325" cy="1973876"/>
            </a:xfrm>
            <a:custGeom>
              <a:rect b="b" l="l" r="r" t="t"/>
              <a:pathLst>
                <a:path extrusionOk="0" h="1973876" w="974325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5477912" y="174973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649377" y="1848986"/>
              <a:ext cx="613432" cy="407098"/>
            </a:xfrm>
            <a:custGeom>
              <a:rect b="b" l="l" r="r" t="t"/>
              <a:pathLst>
                <a:path extrusionOk="0" h="407098" w="613432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477912" y="191680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649377" y="2015959"/>
              <a:ext cx="405945" cy="287083"/>
            </a:xfrm>
            <a:custGeom>
              <a:rect b="b" l="l" r="r" t="t"/>
              <a:pathLst>
                <a:path extrusionOk="0" h="287083" w="405945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477912" y="2000338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5649377" y="2099494"/>
              <a:ext cx="505174" cy="344519"/>
            </a:xfrm>
            <a:custGeom>
              <a:rect b="b" l="l" r="r" t="t"/>
              <a:pathLst>
                <a:path extrusionOk="0" h="344519" w="505174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477912" y="208377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5649377" y="2183028"/>
              <a:ext cx="351863" cy="255746"/>
            </a:xfrm>
            <a:custGeom>
              <a:rect b="b" l="l" r="r" t="t"/>
              <a:pathLst>
                <a:path extrusionOk="0" h="255746" w="351863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5477912" y="1833270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5649377" y="1932425"/>
              <a:ext cx="306716" cy="229742"/>
            </a:xfrm>
            <a:custGeom>
              <a:rect b="b" l="l" r="r" t="t"/>
              <a:pathLst>
                <a:path extrusionOk="0" h="229742" w="306716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5477912" y="216731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5649377" y="2266467"/>
              <a:ext cx="180399" cy="156591"/>
            </a:xfrm>
            <a:custGeom>
              <a:rect b="b" l="l" r="r" t="t"/>
              <a:pathLst>
                <a:path extrusionOk="0" h="156591" w="180399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5477912" y="2334380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5649377" y="2433536"/>
              <a:ext cx="568380" cy="381000"/>
            </a:xfrm>
            <a:custGeom>
              <a:rect b="b" l="l" r="r" t="t"/>
              <a:pathLst>
                <a:path extrusionOk="0" h="381000" w="56838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5477912" y="241781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5649377" y="2517070"/>
              <a:ext cx="171369" cy="151352"/>
            </a:xfrm>
            <a:custGeom>
              <a:rect b="b" l="l" r="r" t="t"/>
              <a:pathLst>
                <a:path extrusionOk="0" h="151352" w="171369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5477912" y="2501354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5649377" y="2600604"/>
              <a:ext cx="505174" cy="344424"/>
            </a:xfrm>
            <a:custGeom>
              <a:rect b="b" l="l" r="r" t="t"/>
              <a:pathLst>
                <a:path extrusionOk="0" h="344424" w="505174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5477912" y="2250846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5649377" y="2350001"/>
              <a:ext cx="478085" cy="328898"/>
            </a:xfrm>
            <a:custGeom>
              <a:rect b="b" l="l" r="r" t="t"/>
              <a:pathLst>
                <a:path extrusionOk="0" h="328898" w="478085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42"/>
            <p:cNvSpPr/>
            <p:nvPr/>
          </p:nvSpPr>
          <p:spPr>
            <a:xfrm>
              <a:off x="5477912" y="2584888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5649377" y="2684043"/>
              <a:ext cx="63110" cy="88773"/>
            </a:xfrm>
            <a:custGeom>
              <a:rect b="b" l="l" r="r" t="t"/>
              <a:pathLst>
                <a:path extrusionOk="0" h="88773" w="6311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5477912" y="2751956"/>
              <a:ext cx="144376" cy="135636"/>
            </a:xfrm>
            <a:custGeom>
              <a:rect b="b" l="l" r="r" t="t"/>
              <a:pathLst>
                <a:path extrusionOk="0" h="135636" w="144376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649377" y="2851112"/>
              <a:ext cx="117287" cy="120014"/>
            </a:xfrm>
            <a:custGeom>
              <a:rect b="b" l="l" r="r" t="t"/>
              <a:pathLst>
                <a:path extrusionOk="0" h="120014" w="117287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477912" y="2835395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5649377" y="2934646"/>
              <a:ext cx="306716" cy="229647"/>
            </a:xfrm>
            <a:custGeom>
              <a:rect b="b" l="l" r="r" t="t"/>
              <a:pathLst>
                <a:path extrusionOk="0" h="229647" w="306716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5477912" y="2918929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649377" y="3018085"/>
              <a:ext cx="487115" cy="334137"/>
            </a:xfrm>
            <a:custGeom>
              <a:rect b="b" l="l" r="r" t="t"/>
              <a:pathLst>
                <a:path extrusionOk="0" h="334137" w="487115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477912" y="2668422"/>
              <a:ext cx="144376" cy="135731"/>
            </a:xfrm>
            <a:custGeom>
              <a:rect b="b" l="l" r="r" t="t"/>
              <a:pathLst>
                <a:path extrusionOk="0" h="135731" w="144376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649377" y="2767577"/>
              <a:ext cx="613432" cy="407193"/>
            </a:xfrm>
            <a:custGeom>
              <a:rect b="b" l="l" r="r" t="t"/>
              <a:pathLst>
                <a:path extrusionOk="0" h="407193" w="613432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4" name="Google Shape;564;p42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565" name="Google Shape;565;p4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0" name="Google Shape;570;p42"/>
            <p:cNvSpPr/>
            <p:nvPr/>
          </p:nvSpPr>
          <p:spPr>
            <a:xfrm>
              <a:off x="4444588" y="826743"/>
              <a:ext cx="153590" cy="431871"/>
            </a:xfrm>
            <a:custGeom>
              <a:rect b="b" l="l" r="r" t="t"/>
              <a:pathLst>
                <a:path extrusionOk="0" h="431871" w="15359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4515562" y="822838"/>
              <a:ext cx="88583" cy="120566"/>
            </a:xfrm>
            <a:custGeom>
              <a:rect b="b" l="l" r="r" t="t"/>
              <a:pathLst>
                <a:path extrusionOk="0" h="120566" w="88583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996150" y="2003650"/>
            <a:ext cx="5095200" cy="18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design, build, integrate, and test a </a:t>
            </a:r>
            <a:r>
              <a:rPr lang="en" sz="25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rover</a:t>
            </a:r>
            <a:r>
              <a:rPr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capable of </a:t>
            </a:r>
            <a:r>
              <a:rPr lang="en" sz="25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autonomous movement</a:t>
            </a:r>
            <a:r>
              <a:rPr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to a specified </a:t>
            </a:r>
            <a:r>
              <a:rPr lang="en" sz="25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April Tag</a:t>
            </a:r>
            <a:r>
              <a:rPr lang="en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with the use of GPS, </a:t>
            </a:r>
            <a:r>
              <a:rPr lang="en" sz="25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visual and inertial navigation.</a:t>
            </a:r>
            <a:endParaRPr sz="25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5"/>
          <p:cNvSpPr txBox="1"/>
          <p:nvPr>
            <p:ph idx="4294967295" type="ctrTitle"/>
          </p:nvPr>
        </p:nvSpPr>
        <p:spPr>
          <a:xfrm>
            <a:off x="1017125" y="561025"/>
            <a:ext cx="50313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Project Goals</a:t>
            </a:r>
            <a:endParaRPr sz="6000">
              <a:solidFill>
                <a:srgbClr val="FFFFFF"/>
              </a:solidFill>
            </a:endParaRPr>
          </a:p>
        </p:txBody>
      </p:sp>
      <p:grpSp>
        <p:nvGrpSpPr>
          <p:cNvPr id="124" name="Google Shape;124;p25"/>
          <p:cNvGrpSpPr/>
          <p:nvPr/>
        </p:nvGrpSpPr>
        <p:grpSpPr>
          <a:xfrm>
            <a:off x="6245496" y="1057365"/>
            <a:ext cx="2466236" cy="3028683"/>
            <a:chOff x="6397896" y="1057365"/>
            <a:chExt cx="2466236" cy="3028683"/>
          </a:xfrm>
        </p:grpSpPr>
        <p:grpSp>
          <p:nvGrpSpPr>
            <p:cNvPr id="125" name="Google Shape;125;p25"/>
            <p:cNvGrpSpPr/>
            <p:nvPr/>
          </p:nvGrpSpPr>
          <p:grpSpPr>
            <a:xfrm>
              <a:off x="6397896" y="1057365"/>
              <a:ext cx="2466236" cy="3028683"/>
              <a:chOff x="5695278" y="524628"/>
              <a:chExt cx="3035741" cy="3728069"/>
            </a:xfrm>
          </p:grpSpPr>
          <p:sp>
            <p:nvSpPr>
              <p:cNvPr id="126" name="Google Shape;126;p25"/>
              <p:cNvSpPr/>
              <p:nvPr/>
            </p:nvSpPr>
            <p:spPr>
              <a:xfrm>
                <a:off x="7181227" y="3102117"/>
                <a:ext cx="193456" cy="108935"/>
              </a:xfrm>
              <a:custGeom>
                <a:rect b="b" l="l" r="r" t="t"/>
                <a:pathLst>
                  <a:path extrusionOk="0" h="133254" w="236644">
                    <a:moveTo>
                      <a:pt x="125355" y="133255"/>
                    </a:moveTo>
                    <a:lnTo>
                      <a:pt x="0" y="64389"/>
                    </a:lnTo>
                    <a:lnTo>
                      <a:pt x="111289" y="0"/>
                    </a:lnTo>
                    <a:lnTo>
                      <a:pt x="236644" y="68866"/>
                    </a:lnTo>
                    <a:lnTo>
                      <a:pt x="125355" y="133255"/>
                    </a:ln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25"/>
              <p:cNvSpPr/>
              <p:nvPr/>
            </p:nvSpPr>
            <p:spPr>
              <a:xfrm>
                <a:off x="7732566" y="3427409"/>
                <a:ext cx="193379" cy="108935"/>
              </a:xfrm>
              <a:custGeom>
                <a:rect b="b" l="l" r="r" t="t"/>
                <a:pathLst>
                  <a:path extrusionOk="0" h="133254" w="236549">
                    <a:moveTo>
                      <a:pt x="125355" y="133255"/>
                    </a:moveTo>
                    <a:lnTo>
                      <a:pt x="0" y="64294"/>
                    </a:lnTo>
                    <a:lnTo>
                      <a:pt x="111290" y="0"/>
                    </a:lnTo>
                    <a:lnTo>
                      <a:pt x="236549" y="68866"/>
                    </a:lnTo>
                    <a:lnTo>
                      <a:pt x="125355" y="133255"/>
                    </a:ln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25"/>
              <p:cNvSpPr/>
              <p:nvPr/>
            </p:nvSpPr>
            <p:spPr>
              <a:xfrm>
                <a:off x="7227094" y="2145405"/>
                <a:ext cx="404472" cy="1041391"/>
              </a:xfrm>
              <a:custGeom>
                <a:rect b="b" l="l" r="r" t="t"/>
                <a:pathLst>
                  <a:path extrusionOk="0" h="1273873" w="494767">
                    <a:moveTo>
                      <a:pt x="118227" y="1273874"/>
                    </a:moveTo>
                    <a:lnTo>
                      <a:pt x="0" y="1205484"/>
                    </a:lnTo>
                    <a:lnTo>
                      <a:pt x="376540" y="0"/>
                    </a:lnTo>
                    <a:lnTo>
                      <a:pt x="494767" y="68389"/>
                    </a:lnTo>
                    <a:lnTo>
                      <a:pt x="118227" y="127387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5"/>
              <p:cNvSpPr/>
              <p:nvPr/>
            </p:nvSpPr>
            <p:spPr>
              <a:xfrm>
                <a:off x="7283768" y="2114083"/>
                <a:ext cx="404394" cy="1041391"/>
              </a:xfrm>
              <a:custGeom>
                <a:rect b="b" l="l" r="r" t="t"/>
                <a:pathLst>
                  <a:path extrusionOk="0" h="1273873" w="494671">
                    <a:moveTo>
                      <a:pt x="118227" y="1273873"/>
                    </a:moveTo>
                    <a:lnTo>
                      <a:pt x="0" y="1205484"/>
                    </a:lnTo>
                    <a:lnTo>
                      <a:pt x="376540" y="0"/>
                    </a:lnTo>
                    <a:lnTo>
                      <a:pt x="494672" y="68389"/>
                    </a:lnTo>
                    <a:lnTo>
                      <a:pt x="118227" y="1273873"/>
                    </a:lnTo>
                    <a:close/>
                  </a:path>
                </a:pathLst>
              </a:custGeom>
              <a:solidFill>
                <a:srgbClr val="9EA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25"/>
              <p:cNvSpPr/>
              <p:nvPr/>
            </p:nvSpPr>
            <p:spPr>
              <a:xfrm>
                <a:off x="7227094" y="2145405"/>
                <a:ext cx="404472" cy="1041391"/>
              </a:xfrm>
              <a:custGeom>
                <a:rect b="b" l="l" r="r" t="t"/>
                <a:pathLst>
                  <a:path extrusionOk="0" h="1273873" w="494767">
                    <a:moveTo>
                      <a:pt x="118227" y="1273874"/>
                    </a:moveTo>
                    <a:lnTo>
                      <a:pt x="0" y="1205484"/>
                    </a:lnTo>
                    <a:lnTo>
                      <a:pt x="376540" y="0"/>
                    </a:lnTo>
                    <a:lnTo>
                      <a:pt x="494767" y="68389"/>
                    </a:lnTo>
                    <a:lnTo>
                      <a:pt x="118227" y="127387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25"/>
              <p:cNvSpPr/>
              <p:nvPr/>
            </p:nvSpPr>
            <p:spPr>
              <a:xfrm>
                <a:off x="7718418" y="2175167"/>
                <a:ext cx="230283" cy="1296872"/>
              </a:xfrm>
              <a:custGeom>
                <a:rect b="b" l="l" r="r" t="t"/>
                <a:pathLst>
                  <a:path extrusionOk="0" h="1586388" w="281692">
                    <a:moveTo>
                      <a:pt x="281692" y="1586389"/>
                    </a:moveTo>
                    <a:lnTo>
                      <a:pt x="162610" y="1517428"/>
                    </a:lnTo>
                    <a:lnTo>
                      <a:pt x="0" y="0"/>
                    </a:lnTo>
                    <a:lnTo>
                      <a:pt x="118227" y="68485"/>
                    </a:lnTo>
                    <a:lnTo>
                      <a:pt x="281692" y="1586389"/>
                    </a:lnTo>
                    <a:close/>
                  </a:path>
                </a:pathLst>
              </a:custGeom>
              <a:solidFill>
                <a:srgbClr val="9EA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25"/>
              <p:cNvSpPr/>
              <p:nvPr/>
            </p:nvSpPr>
            <p:spPr>
              <a:xfrm>
                <a:off x="7650705" y="2213892"/>
                <a:ext cx="230283" cy="1296872"/>
              </a:xfrm>
              <a:custGeom>
                <a:rect b="b" l="l" r="r" t="t"/>
                <a:pathLst>
                  <a:path extrusionOk="0" h="1586388" w="281692">
                    <a:moveTo>
                      <a:pt x="281692" y="1586389"/>
                    </a:moveTo>
                    <a:lnTo>
                      <a:pt x="162610" y="1517428"/>
                    </a:lnTo>
                    <a:lnTo>
                      <a:pt x="0" y="0"/>
                    </a:lnTo>
                    <a:lnTo>
                      <a:pt x="118227" y="68390"/>
                    </a:lnTo>
                    <a:lnTo>
                      <a:pt x="281692" y="158638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25"/>
              <p:cNvSpPr/>
              <p:nvPr/>
            </p:nvSpPr>
            <p:spPr>
              <a:xfrm>
                <a:off x="6830538" y="1641454"/>
                <a:ext cx="1898050" cy="1098312"/>
              </a:xfrm>
              <a:custGeom>
                <a:rect b="b" l="l" r="r" t="t"/>
                <a:pathLst>
                  <a:path extrusionOk="0" h="1343501" w="2321774">
                    <a:moveTo>
                      <a:pt x="2221415" y="1343501"/>
                    </a:moveTo>
                    <a:lnTo>
                      <a:pt x="0" y="58103"/>
                    </a:lnTo>
                    <a:lnTo>
                      <a:pt x="100360" y="0"/>
                    </a:lnTo>
                    <a:lnTo>
                      <a:pt x="2321775" y="1285399"/>
                    </a:lnTo>
                    <a:lnTo>
                      <a:pt x="2221415" y="1343501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5"/>
              <p:cNvSpPr/>
              <p:nvPr/>
            </p:nvSpPr>
            <p:spPr>
              <a:xfrm>
                <a:off x="6830538" y="1688748"/>
                <a:ext cx="1816007" cy="1145810"/>
              </a:xfrm>
              <a:custGeom>
                <a:rect b="b" l="l" r="r" t="t"/>
                <a:pathLst>
                  <a:path extrusionOk="0" h="1401603" w="2221415">
                    <a:moveTo>
                      <a:pt x="2221415" y="1401604"/>
                    </a:moveTo>
                    <a:lnTo>
                      <a:pt x="0" y="116205"/>
                    </a:lnTo>
                    <a:lnTo>
                      <a:pt x="0" y="0"/>
                    </a:lnTo>
                    <a:lnTo>
                      <a:pt x="2221415" y="1285399"/>
                    </a:lnTo>
                    <a:lnTo>
                      <a:pt x="2221415" y="140160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25"/>
              <p:cNvSpPr/>
              <p:nvPr/>
            </p:nvSpPr>
            <p:spPr>
              <a:xfrm>
                <a:off x="6937509" y="524628"/>
                <a:ext cx="1672351" cy="2143207"/>
              </a:xfrm>
              <a:custGeom>
                <a:rect b="b" l="l" r="r" t="t"/>
                <a:pathLst>
                  <a:path extrusionOk="0" h="2621660" w="2045689">
                    <a:moveTo>
                      <a:pt x="2045690" y="2621661"/>
                    </a:moveTo>
                    <a:lnTo>
                      <a:pt x="0" y="1437894"/>
                    </a:lnTo>
                    <a:lnTo>
                      <a:pt x="0" y="0"/>
                    </a:lnTo>
                    <a:lnTo>
                      <a:pt x="2045690" y="1183767"/>
                    </a:lnTo>
                    <a:lnTo>
                      <a:pt x="2045690" y="262166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25"/>
              <p:cNvSpPr/>
              <p:nvPr/>
            </p:nvSpPr>
            <p:spPr>
              <a:xfrm>
                <a:off x="8647655" y="2690494"/>
                <a:ext cx="83365" cy="144676"/>
              </a:xfrm>
              <a:custGeom>
                <a:rect b="b" l="l" r="r" t="t"/>
                <a:pathLst>
                  <a:path extrusionOk="0" h="176974" w="101975">
                    <a:moveTo>
                      <a:pt x="101975" y="118015"/>
                    </a:moveTo>
                    <a:lnTo>
                      <a:pt x="0" y="176974"/>
                    </a:lnTo>
                    <a:lnTo>
                      <a:pt x="0" y="58960"/>
                    </a:lnTo>
                    <a:lnTo>
                      <a:pt x="101975" y="0"/>
                    </a:lnTo>
                    <a:lnTo>
                      <a:pt x="101975" y="118015"/>
                    </a:lnTo>
                    <a:close/>
                  </a:path>
                </a:pathLst>
              </a:custGeom>
              <a:solidFill>
                <a:srgbClr val="9EA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25"/>
              <p:cNvSpPr/>
              <p:nvPr/>
            </p:nvSpPr>
            <p:spPr>
              <a:xfrm>
                <a:off x="7258346" y="1072600"/>
                <a:ext cx="243646" cy="194433"/>
              </a:xfrm>
              <a:custGeom>
                <a:rect b="b" l="l" r="r" t="t"/>
                <a:pathLst>
                  <a:path extrusionOk="0" h="237839" w="298038">
                    <a:moveTo>
                      <a:pt x="298039" y="237839"/>
                    </a:moveTo>
                    <a:lnTo>
                      <a:pt x="0" y="65342"/>
                    </a:lnTo>
                    <a:lnTo>
                      <a:pt x="0" y="0"/>
                    </a:lnTo>
                    <a:lnTo>
                      <a:pt x="298039" y="172498"/>
                    </a:lnTo>
                    <a:lnTo>
                      <a:pt x="298039" y="237839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25"/>
              <p:cNvSpPr/>
              <p:nvPr/>
            </p:nvSpPr>
            <p:spPr>
              <a:xfrm>
                <a:off x="7060729" y="1074080"/>
                <a:ext cx="138527" cy="133620"/>
              </a:xfrm>
              <a:custGeom>
                <a:rect b="b" l="l" r="r" t="t"/>
                <a:pathLst>
                  <a:path extrusionOk="0" h="163449" w="169452">
                    <a:moveTo>
                      <a:pt x="169453" y="163449"/>
                    </a:moveTo>
                    <a:lnTo>
                      <a:pt x="0" y="65342"/>
                    </a:lnTo>
                    <a:lnTo>
                      <a:pt x="0" y="0"/>
                    </a:lnTo>
                    <a:lnTo>
                      <a:pt x="169453" y="98012"/>
                    </a:lnTo>
                    <a:lnTo>
                      <a:pt x="169453" y="163449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25"/>
              <p:cNvSpPr/>
              <p:nvPr/>
            </p:nvSpPr>
            <p:spPr>
              <a:xfrm>
                <a:off x="7258346" y="1188458"/>
                <a:ext cx="243646" cy="194433"/>
              </a:xfrm>
              <a:custGeom>
                <a:rect b="b" l="l" r="r" t="t"/>
                <a:pathLst>
                  <a:path extrusionOk="0" h="237839" w="298038">
                    <a:moveTo>
                      <a:pt x="298039" y="237839"/>
                    </a:moveTo>
                    <a:lnTo>
                      <a:pt x="0" y="65342"/>
                    </a:lnTo>
                    <a:lnTo>
                      <a:pt x="0" y="0"/>
                    </a:lnTo>
                    <a:lnTo>
                      <a:pt x="298039" y="172498"/>
                    </a:lnTo>
                    <a:lnTo>
                      <a:pt x="298039" y="237839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25"/>
              <p:cNvSpPr/>
              <p:nvPr/>
            </p:nvSpPr>
            <p:spPr>
              <a:xfrm>
                <a:off x="7681646" y="1139284"/>
                <a:ext cx="166808" cy="225746"/>
              </a:xfrm>
              <a:custGeom>
                <a:rect b="b" l="l" r="r" t="t"/>
                <a:pathLst>
                  <a:path extrusionOk="0" h="276142" w="204046">
                    <a:moveTo>
                      <a:pt x="665" y="41256"/>
                    </a:moveTo>
                    <a:cubicBezTo>
                      <a:pt x="38205" y="-7321"/>
                      <a:pt x="105207" y="-15132"/>
                      <a:pt x="182188" y="29255"/>
                    </a:cubicBezTo>
                    <a:cubicBezTo>
                      <a:pt x="189601" y="33541"/>
                      <a:pt x="196918" y="38208"/>
                      <a:pt x="204046" y="43161"/>
                    </a:cubicBezTo>
                    <a:lnTo>
                      <a:pt x="182663" y="276143"/>
                    </a:lnTo>
                    <a:lnTo>
                      <a:pt x="0" y="42209"/>
                    </a:lnTo>
                    <a:close/>
                  </a:path>
                </a:pathLst>
              </a:custGeom>
              <a:solidFill>
                <a:srgbClr val="4399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25"/>
              <p:cNvSpPr/>
              <p:nvPr/>
            </p:nvSpPr>
            <p:spPr>
              <a:xfrm>
                <a:off x="7830520" y="1174590"/>
                <a:ext cx="163156" cy="213121"/>
              </a:xfrm>
              <a:custGeom>
                <a:rect b="b" l="l" r="r" t="t"/>
                <a:pathLst>
                  <a:path extrusionOk="0" h="260699" w="199579">
                    <a:moveTo>
                      <a:pt x="199580" y="260699"/>
                    </a:moveTo>
                    <a:lnTo>
                      <a:pt x="0" y="232981"/>
                    </a:lnTo>
                    <a:lnTo>
                      <a:pt x="21859" y="0"/>
                    </a:lnTo>
                    <a:cubicBezTo>
                      <a:pt x="103591" y="56864"/>
                      <a:pt x="171733" y="158972"/>
                      <a:pt x="199580" y="260699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5"/>
              <p:cNvSpPr/>
              <p:nvPr/>
            </p:nvSpPr>
            <p:spPr>
              <a:xfrm>
                <a:off x="7831064" y="1365168"/>
                <a:ext cx="174033" cy="225788"/>
              </a:xfrm>
              <a:custGeom>
                <a:rect b="b" l="l" r="r" t="t"/>
                <a:pathLst>
                  <a:path extrusionOk="0" h="276193" w="212884">
                    <a:moveTo>
                      <a:pt x="212885" y="123444"/>
                    </a:moveTo>
                    <a:cubicBezTo>
                      <a:pt x="212885" y="228219"/>
                      <a:pt x="155862" y="285369"/>
                      <a:pt x="76315" y="274987"/>
                    </a:cubicBezTo>
                    <a:lnTo>
                      <a:pt x="0" y="0"/>
                    </a:lnTo>
                    <a:lnTo>
                      <a:pt x="199580" y="27718"/>
                    </a:lnTo>
                    <a:cubicBezTo>
                      <a:pt x="208332" y="58874"/>
                      <a:pt x="212809" y="91078"/>
                      <a:pt x="212885" y="123444"/>
                    </a:cubicBezTo>
                    <a:close/>
                  </a:path>
                </a:pathLst>
              </a:custGeom>
              <a:solidFill>
                <a:srgbClr val="FF4D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5"/>
              <p:cNvSpPr/>
              <p:nvPr/>
            </p:nvSpPr>
            <p:spPr>
              <a:xfrm>
                <a:off x="7656147" y="1173031"/>
                <a:ext cx="237120" cy="416744"/>
              </a:xfrm>
              <a:custGeom>
                <a:rect b="b" l="l" r="r" t="t"/>
                <a:pathLst>
                  <a:path extrusionOk="0" h="509778" w="290055">
                    <a:moveTo>
                      <a:pt x="31172" y="952"/>
                    </a:moveTo>
                    <a:cubicBezTo>
                      <a:pt x="11405" y="26956"/>
                      <a:pt x="0" y="64389"/>
                      <a:pt x="0" y="111442"/>
                    </a:cubicBezTo>
                    <a:cubicBezTo>
                      <a:pt x="0" y="247840"/>
                      <a:pt x="95513" y="413575"/>
                      <a:pt x="213360" y="481775"/>
                    </a:cubicBezTo>
                    <a:cubicBezTo>
                      <a:pt x="236863" y="496024"/>
                      <a:pt x="262913" y="505539"/>
                      <a:pt x="290055" y="509778"/>
                    </a:cubicBezTo>
                    <a:lnTo>
                      <a:pt x="213835" y="234886"/>
                    </a:lnTo>
                    <a:lnTo>
                      <a:pt x="323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5"/>
              <p:cNvSpPr/>
              <p:nvPr/>
            </p:nvSpPr>
            <p:spPr>
              <a:xfrm>
                <a:off x="8163951" y="1418517"/>
                <a:ext cx="167041" cy="225760"/>
              </a:xfrm>
              <a:custGeom>
                <a:rect b="b" l="l" r="r" t="t"/>
                <a:pathLst>
                  <a:path extrusionOk="0" h="276159" w="204331">
                    <a:moveTo>
                      <a:pt x="950" y="41272"/>
                    </a:moveTo>
                    <a:cubicBezTo>
                      <a:pt x="38490" y="-7305"/>
                      <a:pt x="105492" y="-15116"/>
                      <a:pt x="182473" y="29176"/>
                    </a:cubicBezTo>
                    <a:cubicBezTo>
                      <a:pt x="189885" y="33462"/>
                      <a:pt x="197108" y="38129"/>
                      <a:pt x="204331" y="43178"/>
                    </a:cubicBezTo>
                    <a:lnTo>
                      <a:pt x="182283" y="276159"/>
                    </a:lnTo>
                    <a:lnTo>
                      <a:pt x="0" y="42130"/>
                    </a:lnTo>
                    <a:close/>
                  </a:path>
                </a:pathLst>
              </a:custGeom>
              <a:solidFill>
                <a:srgbClr val="54352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5"/>
              <p:cNvSpPr/>
              <p:nvPr/>
            </p:nvSpPr>
            <p:spPr>
              <a:xfrm>
                <a:off x="8313058" y="1453835"/>
                <a:ext cx="163156" cy="213043"/>
              </a:xfrm>
              <a:custGeom>
                <a:rect b="b" l="l" r="r" t="t"/>
                <a:pathLst>
                  <a:path extrusionOk="0" h="260603" w="199579">
                    <a:moveTo>
                      <a:pt x="199580" y="260604"/>
                    </a:moveTo>
                    <a:lnTo>
                      <a:pt x="0" y="232981"/>
                    </a:lnTo>
                    <a:lnTo>
                      <a:pt x="21859" y="0"/>
                    </a:lnTo>
                    <a:cubicBezTo>
                      <a:pt x="103591" y="56769"/>
                      <a:pt x="171638" y="158877"/>
                      <a:pt x="199580" y="260604"/>
                    </a:cubicBezTo>
                    <a:close/>
                  </a:path>
                </a:pathLst>
              </a:custGeom>
              <a:solidFill>
                <a:srgbClr val="1B96E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5"/>
              <p:cNvSpPr/>
              <p:nvPr/>
            </p:nvSpPr>
            <p:spPr>
              <a:xfrm>
                <a:off x="8313058" y="1644415"/>
                <a:ext cx="174577" cy="225726"/>
              </a:xfrm>
              <a:custGeom>
                <a:rect b="b" l="l" r="r" t="t"/>
                <a:pathLst>
                  <a:path extrusionOk="0" h="276118" w="213550">
                    <a:moveTo>
                      <a:pt x="213550" y="123444"/>
                    </a:moveTo>
                    <a:cubicBezTo>
                      <a:pt x="213550" y="228219"/>
                      <a:pt x="156527" y="285369"/>
                      <a:pt x="76981" y="274892"/>
                    </a:cubicBezTo>
                    <a:lnTo>
                      <a:pt x="0" y="0"/>
                    </a:lnTo>
                    <a:lnTo>
                      <a:pt x="199580" y="27622"/>
                    </a:lnTo>
                    <a:cubicBezTo>
                      <a:pt x="208504" y="58788"/>
                      <a:pt x="213208" y="91021"/>
                      <a:pt x="213550" y="1234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5"/>
              <p:cNvSpPr/>
              <p:nvPr/>
            </p:nvSpPr>
            <p:spPr>
              <a:xfrm>
                <a:off x="8138685" y="1452277"/>
                <a:ext cx="237120" cy="416665"/>
              </a:xfrm>
              <a:custGeom>
                <a:rect b="b" l="l" r="r" t="t"/>
                <a:pathLst>
                  <a:path extrusionOk="0" h="509682" w="290055">
                    <a:moveTo>
                      <a:pt x="31077" y="857"/>
                    </a:moveTo>
                    <a:cubicBezTo>
                      <a:pt x="11404" y="26956"/>
                      <a:pt x="0" y="64294"/>
                      <a:pt x="0" y="111347"/>
                    </a:cubicBezTo>
                    <a:cubicBezTo>
                      <a:pt x="0" y="247745"/>
                      <a:pt x="95513" y="413575"/>
                      <a:pt x="213360" y="481775"/>
                    </a:cubicBezTo>
                    <a:cubicBezTo>
                      <a:pt x="236844" y="496033"/>
                      <a:pt x="262913" y="505520"/>
                      <a:pt x="290055" y="509683"/>
                    </a:cubicBezTo>
                    <a:lnTo>
                      <a:pt x="213170" y="234887"/>
                    </a:lnTo>
                    <a:lnTo>
                      <a:pt x="31647" y="0"/>
                    </a:lnTo>
                    <a:close/>
                  </a:path>
                </a:pathLst>
              </a:custGeom>
              <a:solidFill>
                <a:srgbClr val="A6CE2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5"/>
              <p:cNvSpPr/>
              <p:nvPr/>
            </p:nvSpPr>
            <p:spPr>
              <a:xfrm>
                <a:off x="7681646" y="1925377"/>
                <a:ext cx="794182" cy="293719"/>
              </a:xfrm>
              <a:custGeom>
                <a:rect b="b" l="l" r="r" t="t"/>
                <a:pathLst>
                  <a:path extrusionOk="0" h="359289" w="971477">
                    <a:moveTo>
                      <a:pt x="0" y="102961"/>
                    </a:moveTo>
                    <a:cubicBezTo>
                      <a:pt x="0" y="102961"/>
                      <a:pt x="144553" y="-173264"/>
                      <a:pt x="511684" y="179161"/>
                    </a:cubicBezTo>
                    <a:cubicBezTo>
                      <a:pt x="878815" y="531586"/>
                      <a:pt x="971477" y="258218"/>
                      <a:pt x="971477" y="258218"/>
                    </a:cubicBezTo>
                  </a:path>
                </a:pathLst>
              </a:custGeom>
              <a:noFill/>
              <a:ln cap="flat" cmpd="sng" w="13475">
                <a:solidFill>
                  <a:srgbClr val="D6D8E5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25"/>
              <p:cNvSpPr/>
              <p:nvPr/>
            </p:nvSpPr>
            <p:spPr>
              <a:xfrm rot="-1805551">
                <a:off x="7916743" y="1914883"/>
                <a:ext cx="40877" cy="70877"/>
              </a:xfrm>
              <a:custGeom>
                <a:rect b="b" l="l" r="r" t="t"/>
                <a:pathLst>
                  <a:path extrusionOk="0" h="86677" w="49989">
                    <a:moveTo>
                      <a:pt x="49990" y="43339"/>
                    </a:moveTo>
                    <a:cubicBezTo>
                      <a:pt x="49990" y="67274"/>
                      <a:pt x="38799" y="86677"/>
                      <a:pt x="24995" y="86677"/>
                    </a:cubicBezTo>
                    <a:cubicBezTo>
                      <a:pt x="11191" y="86677"/>
                      <a:pt x="0" y="67274"/>
                      <a:pt x="0" y="43339"/>
                    </a:cubicBezTo>
                    <a:cubicBezTo>
                      <a:pt x="0" y="19403"/>
                      <a:pt x="11191" y="0"/>
                      <a:pt x="24995" y="0"/>
                    </a:cubicBezTo>
                    <a:cubicBezTo>
                      <a:pt x="38799" y="0"/>
                      <a:pt x="49990" y="19403"/>
                      <a:pt x="49990" y="4333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25"/>
              <p:cNvSpPr/>
              <p:nvPr/>
            </p:nvSpPr>
            <p:spPr>
              <a:xfrm rot="-1805551">
                <a:off x="7704395" y="1914468"/>
                <a:ext cx="40877" cy="70877"/>
              </a:xfrm>
              <a:custGeom>
                <a:rect b="b" l="l" r="r" t="t"/>
                <a:pathLst>
                  <a:path extrusionOk="0" h="86677" w="49989">
                    <a:moveTo>
                      <a:pt x="49990" y="43339"/>
                    </a:moveTo>
                    <a:cubicBezTo>
                      <a:pt x="49990" y="67274"/>
                      <a:pt x="38799" y="86677"/>
                      <a:pt x="24995" y="86677"/>
                    </a:cubicBezTo>
                    <a:cubicBezTo>
                      <a:pt x="11190" y="86677"/>
                      <a:pt x="0" y="67274"/>
                      <a:pt x="0" y="43339"/>
                    </a:cubicBezTo>
                    <a:cubicBezTo>
                      <a:pt x="0" y="19403"/>
                      <a:pt x="11190" y="0"/>
                      <a:pt x="24995" y="0"/>
                    </a:cubicBezTo>
                    <a:cubicBezTo>
                      <a:pt x="38799" y="0"/>
                      <a:pt x="49990" y="19403"/>
                      <a:pt x="49990" y="4333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25"/>
              <p:cNvSpPr/>
              <p:nvPr/>
            </p:nvSpPr>
            <p:spPr>
              <a:xfrm rot="-1791204">
                <a:off x="8155102" y="2093397"/>
                <a:ext cx="41064" cy="71201"/>
              </a:xfrm>
              <a:custGeom>
                <a:rect b="b" l="l" r="r" t="t"/>
                <a:pathLst>
                  <a:path extrusionOk="0" h="86976" w="50162">
                    <a:moveTo>
                      <a:pt x="50164" y="43489"/>
                    </a:moveTo>
                    <a:cubicBezTo>
                      <a:pt x="50164" y="67507"/>
                      <a:pt x="38934" y="86977"/>
                      <a:pt x="25082" y="86977"/>
                    </a:cubicBezTo>
                    <a:cubicBezTo>
                      <a:pt x="11231" y="86977"/>
                      <a:pt x="1" y="67507"/>
                      <a:pt x="1" y="43489"/>
                    </a:cubicBezTo>
                    <a:cubicBezTo>
                      <a:pt x="1" y="19471"/>
                      <a:pt x="11231" y="1"/>
                      <a:pt x="25082" y="1"/>
                    </a:cubicBezTo>
                    <a:cubicBezTo>
                      <a:pt x="38934" y="1"/>
                      <a:pt x="50164" y="19471"/>
                      <a:pt x="50164" y="4348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5"/>
              <p:cNvSpPr/>
              <p:nvPr/>
            </p:nvSpPr>
            <p:spPr>
              <a:xfrm rot="-1805551">
                <a:off x="8399380" y="2165120"/>
                <a:ext cx="40877" cy="70877"/>
              </a:xfrm>
              <a:custGeom>
                <a:rect b="b" l="l" r="r" t="t"/>
                <a:pathLst>
                  <a:path extrusionOk="0" h="86677" w="49989">
                    <a:moveTo>
                      <a:pt x="49990" y="43339"/>
                    </a:moveTo>
                    <a:cubicBezTo>
                      <a:pt x="49990" y="67274"/>
                      <a:pt x="38799" y="86678"/>
                      <a:pt x="24995" y="86678"/>
                    </a:cubicBezTo>
                    <a:cubicBezTo>
                      <a:pt x="11190" y="86678"/>
                      <a:pt x="0" y="67274"/>
                      <a:pt x="0" y="43339"/>
                    </a:cubicBezTo>
                    <a:cubicBezTo>
                      <a:pt x="0" y="19403"/>
                      <a:pt x="11190" y="0"/>
                      <a:pt x="24995" y="0"/>
                    </a:cubicBezTo>
                    <a:cubicBezTo>
                      <a:pt x="38799" y="0"/>
                      <a:pt x="49990" y="19403"/>
                      <a:pt x="49990" y="4333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5"/>
              <p:cNvSpPr/>
              <p:nvPr/>
            </p:nvSpPr>
            <p:spPr>
              <a:xfrm>
                <a:off x="7060729" y="1495832"/>
                <a:ext cx="47393" cy="192253"/>
              </a:xfrm>
              <a:custGeom>
                <a:rect b="b" l="l" r="r" t="t"/>
                <a:pathLst>
                  <a:path extrusionOk="0" h="235172" w="57973">
                    <a:moveTo>
                      <a:pt x="57973" y="235172"/>
                    </a:moveTo>
                    <a:lnTo>
                      <a:pt x="0" y="201549"/>
                    </a:lnTo>
                    <a:lnTo>
                      <a:pt x="0" y="0"/>
                    </a:lnTo>
                    <a:lnTo>
                      <a:pt x="57973" y="33623"/>
                    </a:lnTo>
                    <a:lnTo>
                      <a:pt x="57973" y="235172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5"/>
              <p:cNvSpPr/>
              <p:nvPr/>
            </p:nvSpPr>
            <p:spPr>
              <a:xfrm>
                <a:off x="7192033" y="1513908"/>
                <a:ext cx="47471" cy="250108"/>
              </a:xfrm>
              <a:custGeom>
                <a:rect b="b" l="l" r="r" t="t"/>
                <a:pathLst>
                  <a:path extrusionOk="0" h="305942" w="58068">
                    <a:moveTo>
                      <a:pt x="58068" y="305943"/>
                    </a:moveTo>
                    <a:lnTo>
                      <a:pt x="0" y="272320"/>
                    </a:lnTo>
                    <a:lnTo>
                      <a:pt x="0" y="0"/>
                    </a:lnTo>
                    <a:lnTo>
                      <a:pt x="58068" y="33623"/>
                    </a:lnTo>
                    <a:lnTo>
                      <a:pt x="58068" y="305943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7323338" y="1493416"/>
                <a:ext cx="47470" cy="346507"/>
              </a:xfrm>
              <a:custGeom>
                <a:rect b="b" l="l" r="r" t="t"/>
                <a:pathLst>
                  <a:path extrusionOk="0" h="423862" w="58067">
                    <a:moveTo>
                      <a:pt x="58068" y="423863"/>
                    </a:moveTo>
                    <a:lnTo>
                      <a:pt x="0" y="390335"/>
                    </a:lnTo>
                    <a:lnTo>
                      <a:pt x="0" y="0"/>
                    </a:lnTo>
                    <a:lnTo>
                      <a:pt x="58068" y="33528"/>
                    </a:lnTo>
                    <a:lnTo>
                      <a:pt x="58068" y="423863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7454642" y="1492169"/>
                <a:ext cx="47471" cy="423673"/>
              </a:xfrm>
              <a:custGeom>
                <a:rect b="b" l="l" r="r" t="t"/>
                <a:pathLst>
                  <a:path extrusionOk="0" h="518255" w="58068">
                    <a:moveTo>
                      <a:pt x="58068" y="518255"/>
                    </a:moveTo>
                    <a:lnTo>
                      <a:pt x="0" y="484727"/>
                    </a:lnTo>
                    <a:lnTo>
                      <a:pt x="0" y="0"/>
                    </a:lnTo>
                    <a:lnTo>
                      <a:pt x="58068" y="33528"/>
                    </a:lnTo>
                    <a:lnTo>
                      <a:pt x="58068" y="518255"/>
                    </a:ln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7867758" y="3387596"/>
                <a:ext cx="81034" cy="123886"/>
              </a:xfrm>
              <a:custGeom>
                <a:rect b="b" l="l" r="r" t="t"/>
                <a:pathLst>
                  <a:path extrusionOk="0" h="151542" w="99124">
                    <a:moveTo>
                      <a:pt x="16347" y="151543"/>
                    </a:moveTo>
                    <a:lnTo>
                      <a:pt x="99124" y="104204"/>
                    </a:lnTo>
                    <a:lnTo>
                      <a:pt x="0" y="0"/>
                    </a:lnTo>
                    <a:lnTo>
                      <a:pt x="16347" y="151543"/>
                    </a:lnTo>
                    <a:close/>
                  </a:path>
                </a:pathLst>
              </a:custGeom>
              <a:solidFill>
                <a:srgbClr val="9EA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7323804" y="3075704"/>
                <a:ext cx="56638" cy="111661"/>
              </a:xfrm>
              <a:custGeom>
                <a:rect b="b" l="l" r="r" t="t"/>
                <a:pathLst>
                  <a:path extrusionOk="0" h="136588" w="69282">
                    <a:moveTo>
                      <a:pt x="0" y="136588"/>
                    </a:moveTo>
                    <a:lnTo>
                      <a:pt x="69283" y="98298"/>
                    </a:lnTo>
                    <a:lnTo>
                      <a:pt x="42672" y="0"/>
                    </a:lnTo>
                    <a:lnTo>
                      <a:pt x="0" y="136588"/>
                    </a:lnTo>
                    <a:close/>
                  </a:path>
                </a:pathLst>
              </a:custGeom>
              <a:solidFill>
                <a:srgbClr val="9EA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8279241" y="2120843"/>
                <a:ext cx="380506" cy="558056"/>
              </a:xfrm>
              <a:custGeom>
                <a:rect b="b" l="l" r="r" t="t"/>
                <a:pathLst>
                  <a:path extrusionOk="0" h="682637" w="465451">
                    <a:moveTo>
                      <a:pt x="164035" y="22597"/>
                    </a:moveTo>
                    <a:cubicBezTo>
                      <a:pt x="182568" y="-7216"/>
                      <a:pt x="324079" y="-26837"/>
                      <a:pt x="370648" y="93368"/>
                    </a:cubicBezTo>
                    <a:cubicBezTo>
                      <a:pt x="388325" y="138898"/>
                      <a:pt x="385569" y="255293"/>
                      <a:pt x="400299" y="328540"/>
                    </a:cubicBezTo>
                    <a:cubicBezTo>
                      <a:pt x="415030" y="401788"/>
                      <a:pt x="449909" y="442840"/>
                      <a:pt x="462359" y="502562"/>
                    </a:cubicBezTo>
                    <a:cubicBezTo>
                      <a:pt x="474809" y="562284"/>
                      <a:pt x="454471" y="661534"/>
                      <a:pt x="311724" y="679060"/>
                    </a:cubicBezTo>
                    <a:cubicBezTo>
                      <a:pt x="168977" y="696586"/>
                      <a:pt x="59209" y="646390"/>
                      <a:pt x="25470" y="600765"/>
                    </a:cubicBezTo>
                    <a:cubicBezTo>
                      <a:pt x="-8268" y="555140"/>
                      <a:pt x="-8934" y="457890"/>
                      <a:pt x="26135" y="406169"/>
                    </a:cubicBezTo>
                    <a:cubicBezTo>
                      <a:pt x="61204" y="354448"/>
                      <a:pt x="87720" y="311776"/>
                      <a:pt x="86865" y="24424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8267476" y="2522573"/>
                <a:ext cx="70925" cy="412761"/>
              </a:xfrm>
              <a:custGeom>
                <a:rect b="b" l="l" r="r" t="t"/>
                <a:pathLst>
                  <a:path extrusionOk="0" h="504907" w="86758">
                    <a:moveTo>
                      <a:pt x="8870" y="34023"/>
                    </a:moveTo>
                    <a:cubicBezTo>
                      <a:pt x="8870" y="34023"/>
                      <a:pt x="-24678" y="271196"/>
                      <a:pt x="38712" y="439789"/>
                    </a:cubicBezTo>
                    <a:cubicBezTo>
                      <a:pt x="102102" y="608381"/>
                      <a:pt x="84520" y="396355"/>
                      <a:pt x="84520" y="396355"/>
                    </a:cubicBezTo>
                    <a:lnTo>
                      <a:pt x="69314" y="345967"/>
                    </a:lnTo>
                    <a:cubicBezTo>
                      <a:pt x="69314" y="345967"/>
                      <a:pt x="56579" y="152038"/>
                      <a:pt x="61807" y="104508"/>
                    </a:cubicBezTo>
                    <a:cubicBezTo>
                      <a:pt x="67033" y="56979"/>
                      <a:pt x="65798" y="16116"/>
                      <a:pt x="69314" y="12306"/>
                    </a:cubicBezTo>
                    <a:cubicBezTo>
                      <a:pt x="72831" y="8497"/>
                      <a:pt x="56674" y="972"/>
                      <a:pt x="50307" y="19"/>
                    </a:cubicBezTo>
                    <a:cubicBezTo>
                      <a:pt x="43939" y="-933"/>
                      <a:pt x="8870" y="34023"/>
                      <a:pt x="8870" y="34023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8308477" y="2115642"/>
                <a:ext cx="181252" cy="225439"/>
              </a:xfrm>
              <a:custGeom>
                <a:rect b="b" l="l" r="r" t="t"/>
                <a:pathLst>
                  <a:path extrusionOk="0" h="275766" w="221715">
                    <a:moveTo>
                      <a:pt x="221716" y="8191"/>
                    </a:moveTo>
                    <a:cubicBezTo>
                      <a:pt x="221716" y="8191"/>
                      <a:pt x="115178" y="-22575"/>
                      <a:pt x="50648" y="35147"/>
                    </a:cubicBezTo>
                    <a:cubicBezTo>
                      <a:pt x="-8371" y="87915"/>
                      <a:pt x="-3429" y="159734"/>
                      <a:pt x="5125" y="193452"/>
                    </a:cubicBezTo>
                    <a:cubicBezTo>
                      <a:pt x="13678" y="227171"/>
                      <a:pt x="30975" y="273176"/>
                      <a:pt x="57681" y="275748"/>
                    </a:cubicBezTo>
                    <a:cubicBezTo>
                      <a:pt x="84386" y="278320"/>
                      <a:pt x="221716" y="8191"/>
                      <a:pt x="221716" y="8191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8343537" y="2360604"/>
                <a:ext cx="224774" cy="252074"/>
              </a:xfrm>
              <a:custGeom>
                <a:rect b="b" l="l" r="r" t="t"/>
                <a:pathLst>
                  <a:path extrusionOk="0" h="308347" w="274953">
                    <a:moveTo>
                      <a:pt x="219342" y="0"/>
                    </a:moveTo>
                    <a:cubicBezTo>
                      <a:pt x="219342" y="0"/>
                      <a:pt x="212310" y="119063"/>
                      <a:pt x="214495" y="127825"/>
                    </a:cubicBezTo>
                    <a:cubicBezTo>
                      <a:pt x="216681" y="136588"/>
                      <a:pt x="261159" y="144971"/>
                      <a:pt x="273609" y="155353"/>
                    </a:cubicBezTo>
                    <a:cubicBezTo>
                      <a:pt x="286059" y="165735"/>
                      <a:pt x="208983" y="286512"/>
                      <a:pt x="169828" y="304419"/>
                    </a:cubicBezTo>
                    <a:cubicBezTo>
                      <a:pt x="130672" y="322326"/>
                      <a:pt x="9308" y="276606"/>
                      <a:pt x="945" y="216122"/>
                    </a:cubicBezTo>
                    <a:cubicBezTo>
                      <a:pt x="-6848" y="160401"/>
                      <a:pt x="35634" y="117158"/>
                      <a:pt x="51981" y="101822"/>
                    </a:cubicBezTo>
                    <a:cubicBezTo>
                      <a:pt x="63100" y="100841"/>
                      <a:pt x="74276" y="100555"/>
                      <a:pt x="85434" y="100965"/>
                    </a:cubicBezTo>
                    <a:lnTo>
                      <a:pt x="89045" y="43243"/>
                    </a:lnTo>
                    <a:cubicBezTo>
                      <a:pt x="142457" y="26575"/>
                      <a:pt x="219342" y="0"/>
                      <a:pt x="219342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8278474" y="2442946"/>
                <a:ext cx="327375" cy="377530"/>
              </a:xfrm>
              <a:custGeom>
                <a:rect b="b" l="l" r="r" t="t"/>
                <a:pathLst>
                  <a:path extrusionOk="0" h="461811" w="400459">
                    <a:moveTo>
                      <a:pt x="315417" y="38688"/>
                    </a:moveTo>
                    <a:cubicBezTo>
                      <a:pt x="348776" y="43832"/>
                      <a:pt x="386981" y="61739"/>
                      <a:pt x="392208" y="80027"/>
                    </a:cubicBezTo>
                    <a:cubicBezTo>
                      <a:pt x="398290" y="101363"/>
                      <a:pt x="411216" y="202042"/>
                      <a:pt x="382704" y="278718"/>
                    </a:cubicBezTo>
                    <a:cubicBezTo>
                      <a:pt x="354193" y="355394"/>
                      <a:pt x="334330" y="404067"/>
                      <a:pt x="317793" y="437024"/>
                    </a:cubicBezTo>
                    <a:cubicBezTo>
                      <a:pt x="317793" y="437024"/>
                      <a:pt x="173431" y="499126"/>
                      <a:pt x="57009" y="426737"/>
                    </a:cubicBezTo>
                    <a:cubicBezTo>
                      <a:pt x="57009" y="426737"/>
                      <a:pt x="49026" y="344631"/>
                      <a:pt x="48456" y="300721"/>
                    </a:cubicBezTo>
                    <a:cubicBezTo>
                      <a:pt x="-58937" y="206804"/>
                      <a:pt x="32870" y="91171"/>
                      <a:pt x="123916" y="969"/>
                    </a:cubicBezTo>
                    <a:cubicBezTo>
                      <a:pt x="134807" y="-136"/>
                      <a:pt x="145784" y="-298"/>
                      <a:pt x="156704" y="493"/>
                    </a:cubicBezTo>
                    <a:cubicBezTo>
                      <a:pt x="156704" y="493"/>
                      <a:pt x="75447" y="96791"/>
                      <a:pt x="131899" y="151464"/>
                    </a:cubicBezTo>
                    <a:cubicBezTo>
                      <a:pt x="252693" y="114793"/>
                      <a:pt x="276737" y="60405"/>
                      <a:pt x="315417" y="38688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8336642" y="2133737"/>
                <a:ext cx="241012" cy="297822"/>
              </a:xfrm>
              <a:custGeom>
                <a:rect b="b" l="l" r="r" t="t"/>
                <a:pathLst>
                  <a:path extrusionOk="0" h="364308" w="294816">
                    <a:moveTo>
                      <a:pt x="6143" y="129898"/>
                    </a:moveTo>
                    <a:lnTo>
                      <a:pt x="6143" y="129898"/>
                    </a:lnTo>
                    <a:cubicBezTo>
                      <a:pt x="18118" y="53698"/>
                      <a:pt x="73240" y="-4405"/>
                      <a:pt x="151931" y="263"/>
                    </a:cubicBezTo>
                    <a:cubicBezTo>
                      <a:pt x="235318" y="4873"/>
                      <a:pt x="299183" y="76348"/>
                      <a:pt x="294583" y="159921"/>
                    </a:cubicBezTo>
                    <a:cubicBezTo>
                      <a:pt x="291970" y="207365"/>
                      <a:pt x="267307" y="250837"/>
                      <a:pt x="227961" y="277345"/>
                    </a:cubicBezTo>
                    <a:cubicBezTo>
                      <a:pt x="225244" y="288937"/>
                      <a:pt x="221157" y="300157"/>
                      <a:pt x="215797" y="310778"/>
                    </a:cubicBezTo>
                    <a:cubicBezTo>
                      <a:pt x="187855" y="343353"/>
                      <a:pt x="113916" y="363927"/>
                      <a:pt x="89492" y="364308"/>
                    </a:cubicBezTo>
                    <a:cubicBezTo>
                      <a:pt x="68298" y="364308"/>
                      <a:pt x="50146" y="344782"/>
                      <a:pt x="30283" y="311921"/>
                    </a:cubicBezTo>
                    <a:cubicBezTo>
                      <a:pt x="-10774" y="243436"/>
                      <a:pt x="-319" y="167617"/>
                      <a:pt x="6143" y="12989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8346020" y="2132505"/>
                <a:ext cx="242458" cy="227960"/>
              </a:xfrm>
              <a:custGeom>
                <a:rect b="b" l="l" r="r" t="t"/>
                <a:pathLst>
                  <a:path extrusionOk="0" h="278850" w="296585">
                    <a:moveTo>
                      <a:pt x="164891" y="3197"/>
                    </a:moveTo>
                    <a:cubicBezTo>
                      <a:pt x="220108" y="13961"/>
                      <a:pt x="265441" y="29582"/>
                      <a:pt x="280457" y="83874"/>
                    </a:cubicBezTo>
                    <a:cubicBezTo>
                      <a:pt x="290721" y="121307"/>
                      <a:pt x="304121" y="192554"/>
                      <a:pt x="291386" y="222653"/>
                    </a:cubicBezTo>
                    <a:lnTo>
                      <a:pt x="283403" y="244370"/>
                    </a:lnTo>
                    <a:lnTo>
                      <a:pt x="216876" y="278851"/>
                    </a:lnTo>
                    <a:cubicBezTo>
                      <a:pt x="216876" y="278851"/>
                      <a:pt x="185704" y="252848"/>
                      <a:pt x="195398" y="176457"/>
                    </a:cubicBezTo>
                    <a:cubicBezTo>
                      <a:pt x="194980" y="166227"/>
                      <a:pt x="191692" y="156321"/>
                      <a:pt x="185894" y="147882"/>
                    </a:cubicBezTo>
                    <a:cubicBezTo>
                      <a:pt x="181580" y="140729"/>
                      <a:pt x="178367" y="132956"/>
                      <a:pt x="176390" y="124832"/>
                    </a:cubicBezTo>
                    <a:cubicBezTo>
                      <a:pt x="168531" y="104162"/>
                      <a:pt x="153001" y="87332"/>
                      <a:pt x="133053" y="77873"/>
                    </a:cubicBezTo>
                    <a:cubicBezTo>
                      <a:pt x="83348" y="49870"/>
                      <a:pt x="10454" y="74063"/>
                      <a:pt x="0" y="84160"/>
                    </a:cubicBezTo>
                    <a:cubicBezTo>
                      <a:pt x="33929" y="14627"/>
                      <a:pt x="100645" y="-9376"/>
                      <a:pt x="164891" y="3197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8386211" y="4107054"/>
                <a:ext cx="190406" cy="145642"/>
              </a:xfrm>
              <a:custGeom>
                <a:rect b="b" l="l" r="r" t="t"/>
                <a:pathLst>
                  <a:path extrusionOk="0" h="178155" w="232912">
                    <a:moveTo>
                      <a:pt x="216022" y="5"/>
                    </a:moveTo>
                    <a:cubicBezTo>
                      <a:pt x="188081" y="22769"/>
                      <a:pt x="144649" y="7053"/>
                      <a:pt x="142558" y="9053"/>
                    </a:cubicBezTo>
                    <a:cubicBezTo>
                      <a:pt x="114047" y="37628"/>
                      <a:pt x="71755" y="62489"/>
                      <a:pt x="40202" y="87444"/>
                    </a:cubicBezTo>
                    <a:cubicBezTo>
                      <a:pt x="22810" y="101160"/>
                      <a:pt x="-4276" y="119543"/>
                      <a:pt x="571" y="145927"/>
                    </a:cubicBezTo>
                    <a:cubicBezTo>
                      <a:pt x="9410" y="193076"/>
                      <a:pt x="84775" y="178598"/>
                      <a:pt x="113191" y="164120"/>
                    </a:cubicBezTo>
                    <a:cubicBezTo>
                      <a:pt x="141608" y="149642"/>
                      <a:pt x="164797" y="126020"/>
                      <a:pt x="191692" y="109066"/>
                    </a:cubicBezTo>
                    <a:cubicBezTo>
                      <a:pt x="210700" y="97064"/>
                      <a:pt x="229708" y="90873"/>
                      <a:pt x="232749" y="66584"/>
                    </a:cubicBezTo>
                    <a:cubicBezTo>
                      <a:pt x="234555" y="51916"/>
                      <a:pt x="220964" y="-567"/>
                      <a:pt x="216022" y="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8386990" y="4153573"/>
                <a:ext cx="189582" cy="99103"/>
              </a:xfrm>
              <a:custGeom>
                <a:rect b="b" l="l" r="r" t="t"/>
                <a:pathLst>
                  <a:path extrusionOk="0" h="121227" w="231905">
                    <a:moveTo>
                      <a:pt x="231417" y="0"/>
                    </a:moveTo>
                    <a:cubicBezTo>
                      <a:pt x="227711" y="23241"/>
                      <a:pt x="209083" y="29623"/>
                      <a:pt x="190076" y="41434"/>
                    </a:cubicBezTo>
                    <a:cubicBezTo>
                      <a:pt x="162705" y="58483"/>
                      <a:pt x="138660" y="83058"/>
                      <a:pt x="110244" y="97441"/>
                    </a:cubicBezTo>
                    <a:cubicBezTo>
                      <a:pt x="84013" y="110776"/>
                      <a:pt x="18437" y="124015"/>
                      <a:pt x="0" y="90392"/>
                    </a:cubicBezTo>
                    <a:cubicBezTo>
                      <a:pt x="10074" y="135826"/>
                      <a:pt x="84108" y="121539"/>
                      <a:pt x="112240" y="107251"/>
                    </a:cubicBezTo>
                    <a:cubicBezTo>
                      <a:pt x="140371" y="92964"/>
                      <a:pt x="163845" y="69151"/>
                      <a:pt x="190741" y="52197"/>
                    </a:cubicBezTo>
                    <a:cubicBezTo>
                      <a:pt x="209748" y="40196"/>
                      <a:pt x="228756" y="34004"/>
                      <a:pt x="231797" y="9715"/>
                    </a:cubicBezTo>
                    <a:cubicBezTo>
                      <a:pt x="232025" y="6477"/>
                      <a:pt x="231892" y="3219"/>
                      <a:pt x="23141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>
                <a:off x="8241882" y="4074954"/>
                <a:ext cx="174683" cy="135352"/>
              </a:xfrm>
              <a:custGeom>
                <a:rect b="b" l="l" r="r" t="t"/>
                <a:pathLst>
                  <a:path extrusionOk="0" h="165568" w="213680">
                    <a:moveTo>
                      <a:pt x="196496" y="5"/>
                    </a:moveTo>
                    <a:cubicBezTo>
                      <a:pt x="170931" y="20864"/>
                      <a:pt x="132345" y="9530"/>
                      <a:pt x="130445" y="11054"/>
                    </a:cubicBezTo>
                    <a:cubicBezTo>
                      <a:pt x="104404" y="37247"/>
                      <a:pt x="65819" y="59726"/>
                      <a:pt x="36927" y="82491"/>
                    </a:cubicBezTo>
                    <a:cubicBezTo>
                      <a:pt x="20961" y="95064"/>
                      <a:pt x="-3939" y="111924"/>
                      <a:pt x="528" y="136022"/>
                    </a:cubicBezTo>
                    <a:cubicBezTo>
                      <a:pt x="8606" y="179265"/>
                      <a:pt x="77604" y="165930"/>
                      <a:pt x="103644" y="152786"/>
                    </a:cubicBezTo>
                    <a:cubicBezTo>
                      <a:pt x="129684" y="139641"/>
                      <a:pt x="151163" y="117638"/>
                      <a:pt x="175588" y="102303"/>
                    </a:cubicBezTo>
                    <a:cubicBezTo>
                      <a:pt x="193170" y="91350"/>
                      <a:pt x="210466" y="85634"/>
                      <a:pt x="213603" y="63441"/>
                    </a:cubicBezTo>
                    <a:cubicBezTo>
                      <a:pt x="214838" y="50011"/>
                      <a:pt x="201058" y="-567"/>
                      <a:pt x="196496" y="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25"/>
              <p:cNvSpPr/>
              <p:nvPr/>
            </p:nvSpPr>
            <p:spPr>
              <a:xfrm>
                <a:off x="8242470" y="4119524"/>
                <a:ext cx="173927" cy="90859"/>
              </a:xfrm>
              <a:custGeom>
                <a:rect b="b" l="l" r="r" t="t"/>
                <a:pathLst>
                  <a:path extrusionOk="0" h="111143" w="212755">
                    <a:moveTo>
                      <a:pt x="212124" y="0"/>
                    </a:moveTo>
                    <a:cubicBezTo>
                      <a:pt x="208798" y="21241"/>
                      <a:pt x="191691" y="27146"/>
                      <a:pt x="174109" y="38100"/>
                    </a:cubicBezTo>
                    <a:cubicBezTo>
                      <a:pt x="149019" y="53721"/>
                      <a:pt x="126590" y="76200"/>
                      <a:pt x="100930" y="89344"/>
                    </a:cubicBezTo>
                    <a:cubicBezTo>
                      <a:pt x="76886" y="101632"/>
                      <a:pt x="16917" y="113728"/>
                      <a:pt x="0" y="82867"/>
                    </a:cubicBezTo>
                    <a:cubicBezTo>
                      <a:pt x="9504" y="124492"/>
                      <a:pt x="76980" y="111442"/>
                      <a:pt x="102736" y="98393"/>
                    </a:cubicBezTo>
                    <a:cubicBezTo>
                      <a:pt x="128491" y="85344"/>
                      <a:pt x="150255" y="63246"/>
                      <a:pt x="174679" y="47911"/>
                    </a:cubicBezTo>
                    <a:cubicBezTo>
                      <a:pt x="192261" y="36957"/>
                      <a:pt x="209558" y="31242"/>
                      <a:pt x="212694" y="9049"/>
                    </a:cubicBezTo>
                    <a:cubicBezTo>
                      <a:pt x="212866" y="6020"/>
                      <a:pt x="212676" y="2981"/>
                      <a:pt x="212124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8270121" y="2816015"/>
                <a:ext cx="372640" cy="1304094"/>
              </a:xfrm>
              <a:custGeom>
                <a:rect b="b" l="l" r="r" t="t"/>
                <a:pathLst>
                  <a:path extrusionOk="0" h="1595222" w="455829">
                    <a:moveTo>
                      <a:pt x="11434" y="236696"/>
                    </a:moveTo>
                    <a:cubicBezTo>
                      <a:pt x="23694" y="140208"/>
                      <a:pt x="58953" y="0"/>
                      <a:pt x="58953" y="0"/>
                    </a:cubicBezTo>
                    <a:cubicBezTo>
                      <a:pt x="92720" y="15859"/>
                      <a:pt x="129281" y="24889"/>
                      <a:pt x="166536" y="26575"/>
                    </a:cubicBezTo>
                    <a:cubicBezTo>
                      <a:pt x="228691" y="29718"/>
                      <a:pt x="328101" y="10859"/>
                      <a:pt x="328101" y="10859"/>
                    </a:cubicBezTo>
                    <a:cubicBezTo>
                      <a:pt x="345540" y="41281"/>
                      <a:pt x="364576" y="70752"/>
                      <a:pt x="385123" y="99155"/>
                    </a:cubicBezTo>
                    <a:cubicBezTo>
                      <a:pt x="412875" y="137731"/>
                      <a:pt x="466856" y="222409"/>
                      <a:pt x="453836" y="370332"/>
                    </a:cubicBezTo>
                    <a:cubicBezTo>
                      <a:pt x="445282" y="467011"/>
                      <a:pt x="391301" y="877443"/>
                      <a:pt x="391301" y="877443"/>
                    </a:cubicBezTo>
                    <a:cubicBezTo>
                      <a:pt x="412295" y="946490"/>
                      <a:pt x="423452" y="1018156"/>
                      <a:pt x="424469" y="1090327"/>
                    </a:cubicBezTo>
                    <a:cubicBezTo>
                      <a:pt x="423899" y="1150048"/>
                      <a:pt x="408218" y="1251490"/>
                      <a:pt x="390635" y="1345311"/>
                    </a:cubicBezTo>
                    <a:lnTo>
                      <a:pt x="358418" y="1578293"/>
                    </a:lnTo>
                    <a:cubicBezTo>
                      <a:pt x="358418" y="1578293"/>
                      <a:pt x="315556" y="1609344"/>
                      <a:pt x="284953" y="1587341"/>
                    </a:cubicBezTo>
                    <a:lnTo>
                      <a:pt x="288850" y="1359408"/>
                    </a:lnTo>
                    <a:cubicBezTo>
                      <a:pt x="285049" y="1303592"/>
                      <a:pt x="279346" y="1221296"/>
                      <a:pt x="276020" y="1168908"/>
                    </a:cubicBezTo>
                    <a:cubicBezTo>
                      <a:pt x="270223" y="1083183"/>
                      <a:pt x="254921" y="947356"/>
                      <a:pt x="250550" y="913352"/>
                    </a:cubicBezTo>
                    <a:cubicBezTo>
                      <a:pt x="246178" y="879348"/>
                      <a:pt x="235249" y="820103"/>
                      <a:pt x="230117" y="753618"/>
                    </a:cubicBezTo>
                    <a:cubicBezTo>
                      <a:pt x="224985" y="687134"/>
                      <a:pt x="199895" y="349282"/>
                      <a:pt x="199895" y="349282"/>
                    </a:cubicBezTo>
                    <a:lnTo>
                      <a:pt x="196473" y="412528"/>
                    </a:lnTo>
                    <a:cubicBezTo>
                      <a:pt x="196473" y="412528"/>
                      <a:pt x="193147" y="515303"/>
                      <a:pt x="178416" y="641985"/>
                    </a:cubicBezTo>
                    <a:cubicBezTo>
                      <a:pt x="163685" y="768668"/>
                      <a:pt x="158553" y="824960"/>
                      <a:pt x="158553" y="824960"/>
                    </a:cubicBezTo>
                    <a:cubicBezTo>
                      <a:pt x="158553" y="824960"/>
                      <a:pt x="184118" y="872109"/>
                      <a:pt x="187065" y="906780"/>
                    </a:cubicBezTo>
                    <a:cubicBezTo>
                      <a:pt x="189630" y="934212"/>
                      <a:pt x="220898" y="1150906"/>
                      <a:pt x="202271" y="1261110"/>
                    </a:cubicBezTo>
                    <a:lnTo>
                      <a:pt x="164256" y="1541336"/>
                    </a:lnTo>
                    <a:cubicBezTo>
                      <a:pt x="144782" y="1554832"/>
                      <a:pt x="120015" y="1558090"/>
                      <a:pt x="97729" y="1550098"/>
                    </a:cubicBezTo>
                    <a:lnTo>
                      <a:pt x="75205" y="1267682"/>
                    </a:lnTo>
                    <a:cubicBezTo>
                      <a:pt x="60094" y="1160145"/>
                      <a:pt x="27686" y="932307"/>
                      <a:pt x="23124" y="902684"/>
                    </a:cubicBezTo>
                    <a:cubicBezTo>
                      <a:pt x="16662" y="863727"/>
                      <a:pt x="11340" y="844487"/>
                      <a:pt x="4117" y="721709"/>
                    </a:cubicBezTo>
                    <a:cubicBezTo>
                      <a:pt x="-3106" y="598932"/>
                      <a:pt x="-920" y="333185"/>
                      <a:pt x="11434" y="23669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8254341" y="2789913"/>
                <a:ext cx="396649" cy="867350"/>
              </a:xfrm>
              <a:custGeom>
                <a:rect b="b" l="l" r="r" t="t"/>
                <a:pathLst>
                  <a:path extrusionOk="0" h="1060979" w="485198">
                    <a:moveTo>
                      <a:pt x="347391" y="12859"/>
                    </a:moveTo>
                    <a:lnTo>
                      <a:pt x="430264" y="179832"/>
                    </a:lnTo>
                    <a:cubicBezTo>
                      <a:pt x="430264" y="179832"/>
                      <a:pt x="556855" y="365474"/>
                      <a:pt x="425702" y="842772"/>
                    </a:cubicBezTo>
                    <a:lnTo>
                      <a:pt x="450317" y="990029"/>
                    </a:lnTo>
                    <a:cubicBezTo>
                      <a:pt x="450317" y="990029"/>
                      <a:pt x="202078" y="1149668"/>
                      <a:pt x="35952" y="990029"/>
                    </a:cubicBezTo>
                    <a:cubicBezTo>
                      <a:pt x="35952" y="990029"/>
                      <a:pt x="-21641" y="548926"/>
                      <a:pt x="8961" y="345567"/>
                    </a:cubicBezTo>
                    <a:cubicBezTo>
                      <a:pt x="26011" y="228591"/>
                      <a:pt x="51871" y="113071"/>
                      <a:pt x="86322" y="0"/>
                    </a:cubicBezTo>
                    <a:cubicBezTo>
                      <a:pt x="86322" y="0"/>
                      <a:pt x="126998" y="45053"/>
                      <a:pt x="336367" y="15335"/>
                    </a:cubicBezTo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8045852" y="2530286"/>
                <a:ext cx="571383" cy="498441"/>
              </a:xfrm>
              <a:custGeom>
                <a:rect b="b" l="l" r="r" t="t"/>
                <a:pathLst>
                  <a:path extrusionOk="0" h="609714" w="698939">
                    <a:moveTo>
                      <a:pt x="82790" y="448837"/>
                    </a:moveTo>
                    <a:cubicBezTo>
                      <a:pt x="101798" y="452457"/>
                      <a:pt x="119950" y="448361"/>
                      <a:pt x="146561" y="455600"/>
                    </a:cubicBezTo>
                    <a:cubicBezTo>
                      <a:pt x="166452" y="461905"/>
                      <a:pt x="187190" y="465125"/>
                      <a:pt x="208050" y="465125"/>
                    </a:cubicBezTo>
                    <a:cubicBezTo>
                      <a:pt x="230669" y="465125"/>
                      <a:pt x="294155" y="433407"/>
                      <a:pt x="348611" y="395116"/>
                    </a:cubicBezTo>
                    <a:cubicBezTo>
                      <a:pt x="412762" y="350063"/>
                      <a:pt x="476437" y="272244"/>
                      <a:pt x="499436" y="234811"/>
                    </a:cubicBezTo>
                    <a:cubicBezTo>
                      <a:pt x="548951" y="154038"/>
                      <a:pt x="596375" y="70695"/>
                      <a:pt x="611011" y="28023"/>
                    </a:cubicBezTo>
                    <a:cubicBezTo>
                      <a:pt x="628498" y="-23222"/>
                      <a:pt x="628118" y="11640"/>
                      <a:pt x="658530" y="10878"/>
                    </a:cubicBezTo>
                    <a:cubicBezTo>
                      <a:pt x="693979" y="10020"/>
                      <a:pt x="713082" y="23070"/>
                      <a:pt x="686471" y="92602"/>
                    </a:cubicBezTo>
                    <a:cubicBezTo>
                      <a:pt x="659860" y="162135"/>
                      <a:pt x="635626" y="210522"/>
                      <a:pt x="576322" y="292627"/>
                    </a:cubicBezTo>
                    <a:cubicBezTo>
                      <a:pt x="532918" y="354245"/>
                      <a:pt x="479260" y="407918"/>
                      <a:pt x="417704" y="451314"/>
                    </a:cubicBezTo>
                    <a:cubicBezTo>
                      <a:pt x="363608" y="489280"/>
                      <a:pt x="305151" y="520589"/>
                      <a:pt x="243595" y="544563"/>
                    </a:cubicBezTo>
                    <a:cubicBezTo>
                      <a:pt x="225823" y="551898"/>
                      <a:pt x="214513" y="561709"/>
                      <a:pt x="182295" y="579615"/>
                    </a:cubicBezTo>
                    <a:cubicBezTo>
                      <a:pt x="150381" y="597951"/>
                      <a:pt x="114514" y="608276"/>
                      <a:pt x="77753" y="609714"/>
                    </a:cubicBezTo>
                    <a:cubicBezTo>
                      <a:pt x="46961" y="608953"/>
                      <a:pt x="35937" y="603809"/>
                      <a:pt x="33371" y="597522"/>
                    </a:cubicBezTo>
                    <a:cubicBezTo>
                      <a:pt x="30139" y="589617"/>
                      <a:pt x="36127" y="584188"/>
                      <a:pt x="50193" y="582854"/>
                    </a:cubicBezTo>
                    <a:cubicBezTo>
                      <a:pt x="72688" y="582521"/>
                      <a:pt x="94936" y="578101"/>
                      <a:pt x="115864" y="569805"/>
                    </a:cubicBezTo>
                    <a:cubicBezTo>
                      <a:pt x="115864" y="569805"/>
                      <a:pt x="85166" y="574186"/>
                      <a:pt x="66634" y="575139"/>
                    </a:cubicBezTo>
                    <a:cubicBezTo>
                      <a:pt x="50088" y="576034"/>
                      <a:pt x="33504" y="574729"/>
                      <a:pt x="17310" y="571234"/>
                    </a:cubicBezTo>
                    <a:cubicBezTo>
                      <a:pt x="1723" y="567519"/>
                      <a:pt x="-7020" y="545421"/>
                      <a:pt x="7140" y="543706"/>
                    </a:cubicBezTo>
                    <a:cubicBezTo>
                      <a:pt x="21301" y="541992"/>
                      <a:pt x="32706" y="544659"/>
                      <a:pt x="60267" y="542849"/>
                    </a:cubicBezTo>
                    <a:cubicBezTo>
                      <a:pt x="74845" y="541935"/>
                      <a:pt x="89272" y="539277"/>
                      <a:pt x="103224" y="534943"/>
                    </a:cubicBezTo>
                    <a:cubicBezTo>
                      <a:pt x="84805" y="535105"/>
                      <a:pt x="66396" y="533772"/>
                      <a:pt x="48197" y="530943"/>
                    </a:cubicBezTo>
                    <a:cubicBezTo>
                      <a:pt x="33390" y="529543"/>
                      <a:pt x="19296" y="523885"/>
                      <a:pt x="7615" y="514655"/>
                    </a:cubicBezTo>
                    <a:cubicBezTo>
                      <a:pt x="1628" y="509702"/>
                      <a:pt x="583" y="495605"/>
                      <a:pt x="18450" y="495605"/>
                    </a:cubicBezTo>
                    <a:cubicBezTo>
                      <a:pt x="34511" y="495605"/>
                      <a:pt x="54659" y="503035"/>
                      <a:pt x="84976" y="498844"/>
                    </a:cubicBezTo>
                    <a:cubicBezTo>
                      <a:pt x="107310" y="495700"/>
                      <a:pt x="122992" y="490462"/>
                      <a:pt x="119190" y="487509"/>
                    </a:cubicBezTo>
                    <a:cubicBezTo>
                      <a:pt x="115388" y="484556"/>
                      <a:pt x="102748" y="487509"/>
                      <a:pt x="84311" y="480746"/>
                    </a:cubicBezTo>
                    <a:cubicBezTo>
                      <a:pt x="65874" y="473983"/>
                      <a:pt x="52949" y="457791"/>
                      <a:pt x="57225" y="448075"/>
                    </a:cubicBezTo>
                    <a:cubicBezTo>
                      <a:pt x="61502" y="438360"/>
                      <a:pt x="63593" y="445313"/>
                      <a:pt x="82790" y="44883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8489686" y="2498375"/>
                <a:ext cx="137595" cy="161550"/>
              </a:xfrm>
              <a:custGeom>
                <a:rect b="b" l="l" r="r" t="t"/>
                <a:pathLst>
                  <a:path extrusionOk="0" h="197615" w="168312">
                    <a:moveTo>
                      <a:pt x="127446" y="197527"/>
                    </a:moveTo>
                    <a:cubicBezTo>
                      <a:pt x="127446" y="197527"/>
                      <a:pt x="46188" y="201813"/>
                      <a:pt x="0" y="150759"/>
                    </a:cubicBezTo>
                    <a:lnTo>
                      <a:pt x="50085" y="45984"/>
                    </a:lnTo>
                    <a:cubicBezTo>
                      <a:pt x="50085" y="45984"/>
                      <a:pt x="73179" y="-12023"/>
                      <a:pt x="127351" y="2264"/>
                    </a:cubicBezTo>
                    <a:cubicBezTo>
                      <a:pt x="181522" y="16552"/>
                      <a:pt x="182378" y="92942"/>
                      <a:pt x="127446" y="19752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8268512" y="2442967"/>
                <a:ext cx="111179" cy="116871"/>
              </a:xfrm>
              <a:custGeom>
                <a:rect b="b" l="l" r="r" t="t"/>
                <a:pathLst>
                  <a:path extrusionOk="0" h="142961" w="135999">
                    <a:moveTo>
                      <a:pt x="135999" y="944"/>
                    </a:moveTo>
                    <a:cubicBezTo>
                      <a:pt x="135999" y="944"/>
                      <a:pt x="70043" y="-19249"/>
                      <a:pt x="0" y="127150"/>
                    </a:cubicBezTo>
                    <a:lnTo>
                      <a:pt x="26231" y="142962"/>
                    </a:lnTo>
                    <a:cubicBezTo>
                      <a:pt x="26231" y="142962"/>
                      <a:pt x="95133" y="38473"/>
                      <a:pt x="135999" y="944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6224383" y="2326067"/>
                <a:ext cx="1145667" cy="1482026"/>
              </a:xfrm>
              <a:custGeom>
                <a:rect b="b" l="l" r="r" t="t"/>
                <a:pathLst>
                  <a:path extrusionOk="0" h="1812876" w="1401428">
                    <a:moveTo>
                      <a:pt x="700714" y="1717230"/>
                    </a:moveTo>
                    <a:cubicBezTo>
                      <a:pt x="314290" y="1493678"/>
                      <a:pt x="0" y="947991"/>
                      <a:pt x="0" y="500888"/>
                    </a:cubicBezTo>
                    <a:cubicBezTo>
                      <a:pt x="0" y="53784"/>
                      <a:pt x="314290" y="-127762"/>
                      <a:pt x="700714" y="95504"/>
                    </a:cubicBezTo>
                    <a:cubicBezTo>
                      <a:pt x="1087138" y="318770"/>
                      <a:pt x="1401428" y="864647"/>
                      <a:pt x="1401428" y="1311846"/>
                    </a:cubicBezTo>
                    <a:cubicBezTo>
                      <a:pt x="1401428" y="1759045"/>
                      <a:pt x="1087043" y="1940782"/>
                      <a:pt x="700714" y="1717230"/>
                    </a:cubicBezTo>
                    <a:close/>
                    <a:moveTo>
                      <a:pt x="700714" y="240855"/>
                    </a:moveTo>
                    <a:cubicBezTo>
                      <a:pt x="383478" y="57308"/>
                      <a:pt x="125355" y="206660"/>
                      <a:pt x="125355" y="573754"/>
                    </a:cubicBezTo>
                    <a:cubicBezTo>
                      <a:pt x="125355" y="940847"/>
                      <a:pt x="383478" y="1388808"/>
                      <a:pt x="700714" y="1572355"/>
                    </a:cubicBezTo>
                    <a:cubicBezTo>
                      <a:pt x="1017951" y="1755902"/>
                      <a:pt x="1275978" y="1606645"/>
                      <a:pt x="1275978" y="1239551"/>
                    </a:cubicBezTo>
                    <a:cubicBezTo>
                      <a:pt x="1275978" y="872458"/>
                      <a:pt x="1017951" y="424116"/>
                      <a:pt x="700714" y="2405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6724188" y="2871879"/>
                <a:ext cx="114752" cy="78022"/>
              </a:xfrm>
              <a:custGeom>
                <a:rect b="b" l="l" r="r" t="t"/>
                <a:pathLst>
                  <a:path extrusionOk="0" h="95440" w="140370">
                    <a:moveTo>
                      <a:pt x="0" y="95440"/>
                    </a:moveTo>
                    <a:cubicBezTo>
                      <a:pt x="3136" y="94012"/>
                      <a:pt x="140371" y="17050"/>
                      <a:pt x="140371" y="17050"/>
                    </a:cubicBezTo>
                    <a:lnTo>
                      <a:pt x="34309" y="0"/>
                    </a:lnTo>
                    <a:close/>
                  </a:path>
                </a:pathLst>
              </a:custGeom>
              <a:solidFill>
                <a:srgbClr val="D33D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5"/>
              <p:cNvSpPr/>
              <p:nvPr/>
            </p:nvSpPr>
            <p:spPr>
              <a:xfrm rot="-1805551">
                <a:off x="6298845" y="2367367"/>
                <a:ext cx="851898" cy="1478923"/>
              </a:xfrm>
              <a:custGeom>
                <a:rect b="b" l="l" r="r" t="t"/>
                <a:pathLst>
                  <a:path extrusionOk="0" h="1808606" w="1041804">
                    <a:moveTo>
                      <a:pt x="1041805" y="904303"/>
                    </a:moveTo>
                    <a:cubicBezTo>
                      <a:pt x="1041805" y="1403736"/>
                      <a:pt x="808589" y="1808606"/>
                      <a:pt x="520902" y="1808606"/>
                    </a:cubicBezTo>
                    <a:cubicBezTo>
                      <a:pt x="233216" y="1808606"/>
                      <a:pt x="0" y="1403736"/>
                      <a:pt x="0" y="904303"/>
                    </a:cubicBezTo>
                    <a:cubicBezTo>
                      <a:pt x="0" y="404870"/>
                      <a:pt x="233216" y="0"/>
                      <a:pt x="520902" y="0"/>
                    </a:cubicBezTo>
                    <a:cubicBezTo>
                      <a:pt x="808589" y="0"/>
                      <a:pt x="1041805" y="404870"/>
                      <a:pt x="1041805" y="90430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5"/>
              <p:cNvSpPr/>
              <p:nvPr/>
            </p:nvSpPr>
            <p:spPr>
              <a:xfrm>
                <a:off x="6151229" y="2366724"/>
                <a:ext cx="1145667" cy="1481985"/>
              </a:xfrm>
              <a:custGeom>
                <a:rect b="b" l="l" r="r" t="t"/>
                <a:pathLst>
                  <a:path extrusionOk="0" h="1812826" w="1401428">
                    <a:moveTo>
                      <a:pt x="700714" y="1717343"/>
                    </a:moveTo>
                    <a:cubicBezTo>
                      <a:pt x="314480" y="1493695"/>
                      <a:pt x="0" y="948104"/>
                      <a:pt x="0" y="500905"/>
                    </a:cubicBezTo>
                    <a:cubicBezTo>
                      <a:pt x="0" y="53706"/>
                      <a:pt x="314385" y="-127745"/>
                      <a:pt x="700714" y="95521"/>
                    </a:cubicBezTo>
                    <a:cubicBezTo>
                      <a:pt x="1087043" y="318787"/>
                      <a:pt x="1401428" y="864760"/>
                      <a:pt x="1401428" y="1311863"/>
                    </a:cubicBezTo>
                    <a:cubicBezTo>
                      <a:pt x="1401428" y="1758967"/>
                      <a:pt x="1087138" y="1940609"/>
                      <a:pt x="700714" y="1717343"/>
                    </a:cubicBezTo>
                    <a:close/>
                    <a:moveTo>
                      <a:pt x="700714" y="240967"/>
                    </a:moveTo>
                    <a:cubicBezTo>
                      <a:pt x="383573" y="57421"/>
                      <a:pt x="125450" y="206678"/>
                      <a:pt x="125450" y="573771"/>
                    </a:cubicBezTo>
                    <a:cubicBezTo>
                      <a:pt x="125450" y="940864"/>
                      <a:pt x="383573" y="1388920"/>
                      <a:pt x="700714" y="1572467"/>
                    </a:cubicBezTo>
                    <a:cubicBezTo>
                      <a:pt x="1017855" y="1756014"/>
                      <a:pt x="1276073" y="1606662"/>
                      <a:pt x="1276073" y="1239568"/>
                    </a:cubicBezTo>
                    <a:cubicBezTo>
                      <a:pt x="1276073" y="872475"/>
                      <a:pt x="1017760" y="424229"/>
                      <a:pt x="700714" y="2406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6369603" y="2648769"/>
                <a:ext cx="709729" cy="918268"/>
              </a:xfrm>
              <a:custGeom>
                <a:rect b="b" l="l" r="r" t="t"/>
                <a:pathLst>
                  <a:path extrusionOk="0" h="1123263" w="868170">
                    <a:moveTo>
                      <a:pt x="433753" y="1063934"/>
                    </a:moveTo>
                    <a:cubicBezTo>
                      <a:pt x="194447" y="925440"/>
                      <a:pt x="0" y="587398"/>
                      <a:pt x="0" y="310411"/>
                    </a:cubicBezTo>
                    <a:cubicBezTo>
                      <a:pt x="0" y="33424"/>
                      <a:pt x="194733" y="-79257"/>
                      <a:pt x="434038" y="59237"/>
                    </a:cubicBezTo>
                    <a:cubicBezTo>
                      <a:pt x="673343" y="197730"/>
                      <a:pt x="868171" y="535487"/>
                      <a:pt x="868171" y="812759"/>
                    </a:cubicBezTo>
                    <a:cubicBezTo>
                      <a:pt x="868171" y="1090032"/>
                      <a:pt x="673153" y="1202523"/>
                      <a:pt x="433753" y="1063934"/>
                    </a:cubicBezTo>
                    <a:close/>
                    <a:moveTo>
                      <a:pt x="433753" y="204398"/>
                    </a:moveTo>
                    <a:cubicBezTo>
                      <a:pt x="263540" y="105909"/>
                      <a:pt x="125070" y="186015"/>
                      <a:pt x="125070" y="382992"/>
                    </a:cubicBezTo>
                    <a:cubicBezTo>
                      <a:pt x="125070" y="579969"/>
                      <a:pt x="263540" y="820380"/>
                      <a:pt x="433753" y="918868"/>
                    </a:cubicBezTo>
                    <a:cubicBezTo>
                      <a:pt x="603966" y="1017356"/>
                      <a:pt x="742436" y="937156"/>
                      <a:pt x="742436" y="740179"/>
                    </a:cubicBezTo>
                    <a:cubicBezTo>
                      <a:pt x="742436" y="543202"/>
                      <a:pt x="603966" y="302886"/>
                      <a:pt x="433753" y="20439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6584012" y="2926456"/>
                <a:ext cx="280706" cy="363053"/>
              </a:xfrm>
              <a:custGeom>
                <a:rect b="b" l="l" r="r" t="t"/>
                <a:pathLst>
                  <a:path extrusionOk="0" h="444102" w="343371">
                    <a:moveTo>
                      <a:pt x="171638" y="420806"/>
                    </a:moveTo>
                    <a:cubicBezTo>
                      <a:pt x="76600" y="366037"/>
                      <a:pt x="0" y="232306"/>
                      <a:pt x="0" y="122768"/>
                    </a:cubicBezTo>
                    <a:cubicBezTo>
                      <a:pt x="0" y="13231"/>
                      <a:pt x="76981" y="-31346"/>
                      <a:pt x="171638" y="23423"/>
                    </a:cubicBezTo>
                    <a:cubicBezTo>
                      <a:pt x="266296" y="78191"/>
                      <a:pt x="343372" y="211922"/>
                      <a:pt x="343372" y="321460"/>
                    </a:cubicBezTo>
                    <a:cubicBezTo>
                      <a:pt x="343372" y="430997"/>
                      <a:pt x="266391" y="475289"/>
                      <a:pt x="171638" y="420806"/>
                    </a:cubicBezTo>
                    <a:close/>
                    <a:moveTo>
                      <a:pt x="171638" y="168584"/>
                    </a:moveTo>
                    <a:cubicBezTo>
                      <a:pt x="146168" y="153820"/>
                      <a:pt x="125355" y="165821"/>
                      <a:pt x="125355" y="195349"/>
                    </a:cubicBezTo>
                    <a:cubicBezTo>
                      <a:pt x="127170" y="227962"/>
                      <a:pt x="144353" y="257776"/>
                      <a:pt x="171638" y="275644"/>
                    </a:cubicBezTo>
                    <a:cubicBezTo>
                      <a:pt x="197204" y="290408"/>
                      <a:pt x="217922" y="278407"/>
                      <a:pt x="217922" y="248879"/>
                    </a:cubicBezTo>
                    <a:cubicBezTo>
                      <a:pt x="216145" y="216247"/>
                      <a:pt x="198952" y="186424"/>
                      <a:pt x="171638" y="168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5695278" y="3593163"/>
                <a:ext cx="170615" cy="72571"/>
              </a:xfrm>
              <a:custGeom>
                <a:rect b="b" l="l" r="r" t="t"/>
                <a:pathLst>
                  <a:path extrusionOk="0" h="88772" w="208703">
                    <a:moveTo>
                      <a:pt x="64246" y="87916"/>
                    </a:moveTo>
                    <a:lnTo>
                      <a:pt x="0" y="88773"/>
                    </a:lnTo>
                    <a:lnTo>
                      <a:pt x="208703" y="0"/>
                    </a:lnTo>
                    <a:lnTo>
                      <a:pt x="87720" y="75342"/>
                    </a:lnTo>
                    <a:lnTo>
                      <a:pt x="64246" y="87916"/>
                    </a:ln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 rot="-1805551">
                <a:off x="5750270" y="3653891"/>
                <a:ext cx="21915" cy="38008"/>
              </a:xfrm>
              <a:custGeom>
                <a:rect b="b" l="l" r="r" t="t"/>
                <a:pathLst>
                  <a:path extrusionOk="0" h="46481" w="26800">
                    <a:moveTo>
                      <a:pt x="26801" y="23241"/>
                    </a:moveTo>
                    <a:cubicBezTo>
                      <a:pt x="26801" y="36076"/>
                      <a:pt x="20801" y="46482"/>
                      <a:pt x="13400" y="46482"/>
                    </a:cubicBezTo>
                    <a:cubicBezTo>
                      <a:pt x="6000" y="46482"/>
                      <a:pt x="0" y="36076"/>
                      <a:pt x="0" y="23241"/>
                    </a:cubicBezTo>
                    <a:cubicBezTo>
                      <a:pt x="0" y="10405"/>
                      <a:pt x="6000" y="0"/>
                      <a:pt x="13400" y="0"/>
                    </a:cubicBezTo>
                    <a:cubicBezTo>
                      <a:pt x="20801" y="0"/>
                      <a:pt x="26801" y="10405"/>
                      <a:pt x="26801" y="232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 rot="-1805551">
                <a:off x="6715922" y="3093949"/>
                <a:ext cx="21915" cy="38008"/>
              </a:xfrm>
              <a:custGeom>
                <a:rect b="b" l="l" r="r" t="t"/>
                <a:pathLst>
                  <a:path extrusionOk="0" h="46481" w="26800">
                    <a:moveTo>
                      <a:pt x="26801" y="23241"/>
                    </a:moveTo>
                    <a:cubicBezTo>
                      <a:pt x="26801" y="36077"/>
                      <a:pt x="20801" y="46482"/>
                      <a:pt x="13400" y="46482"/>
                    </a:cubicBezTo>
                    <a:cubicBezTo>
                      <a:pt x="5999" y="46482"/>
                      <a:pt x="0" y="36077"/>
                      <a:pt x="0" y="23241"/>
                    </a:cubicBezTo>
                    <a:cubicBezTo>
                      <a:pt x="0" y="10405"/>
                      <a:pt x="5999" y="0"/>
                      <a:pt x="13400" y="0"/>
                    </a:cubicBezTo>
                    <a:cubicBezTo>
                      <a:pt x="20801" y="0"/>
                      <a:pt x="26801" y="10405"/>
                      <a:pt x="26801" y="232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5771231" y="3601189"/>
                <a:ext cx="137206" cy="140082"/>
              </a:xfrm>
              <a:custGeom>
                <a:rect b="b" l="l" r="r" t="t"/>
                <a:pathLst>
                  <a:path extrusionOk="0" h="171354" w="167836">
                    <a:moveTo>
                      <a:pt x="15301" y="171355"/>
                    </a:moveTo>
                    <a:lnTo>
                      <a:pt x="0" y="107251"/>
                    </a:lnTo>
                    <a:lnTo>
                      <a:pt x="167837" y="0"/>
                    </a:lnTo>
                    <a:lnTo>
                      <a:pt x="160519" y="15145"/>
                    </a:lnTo>
                    <a:lnTo>
                      <a:pt x="15301" y="171355"/>
                    </a:ln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5751485" y="3096225"/>
                <a:ext cx="984065" cy="592644"/>
              </a:xfrm>
              <a:custGeom>
                <a:rect b="b" l="l" r="r" t="t"/>
                <a:pathLst>
                  <a:path extrusionOk="0" h="724947" w="1203749">
                    <a:moveTo>
                      <a:pt x="23855" y="724948"/>
                    </a:moveTo>
                    <a:cubicBezTo>
                      <a:pt x="25280" y="723709"/>
                      <a:pt x="1203750" y="40958"/>
                      <a:pt x="1203750" y="40958"/>
                    </a:cubicBezTo>
                    <a:lnTo>
                      <a:pt x="1182081" y="0"/>
                    </a:lnTo>
                    <a:lnTo>
                      <a:pt x="0" y="685800"/>
                    </a:ln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5"/>
              <p:cNvSpPr/>
              <p:nvPr/>
            </p:nvSpPr>
            <p:spPr>
              <a:xfrm rot="-4979010">
                <a:off x="6663669" y="3095453"/>
                <a:ext cx="105109" cy="72204"/>
              </a:xfrm>
              <a:custGeom>
                <a:rect b="b" l="l" r="r" t="t"/>
                <a:pathLst>
                  <a:path extrusionOk="0" h="88201" w="128396">
                    <a:moveTo>
                      <a:pt x="0" y="70295"/>
                    </a:moveTo>
                    <a:lnTo>
                      <a:pt x="128396" y="0"/>
                    </a:lnTo>
                    <a:lnTo>
                      <a:pt x="109198" y="88201"/>
                    </a:lnTo>
                    <a:lnTo>
                      <a:pt x="0" y="70295"/>
                    </a:lnTo>
                    <a:close/>
                  </a:path>
                </a:pathLst>
              </a:custGeom>
              <a:solidFill>
                <a:srgbClr val="D33D3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25"/>
            <p:cNvSpPr/>
            <p:nvPr/>
          </p:nvSpPr>
          <p:spPr>
            <a:xfrm>
              <a:off x="7453635" y="1162944"/>
              <a:ext cx="138527" cy="133541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7651252" y="1277245"/>
              <a:ext cx="243646" cy="194433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7453635" y="1263921"/>
              <a:ext cx="138527" cy="133541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7651252" y="1378222"/>
              <a:ext cx="243646" cy="194433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7453635" y="1379703"/>
              <a:ext cx="138527" cy="133619"/>
            </a:xfrm>
            <a:custGeom>
              <a:rect b="b" l="l" r="r" t="t"/>
              <a:pathLst>
                <a:path extrusionOk="0" h="163448" w="169452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"/>
          <p:cNvSpPr txBox="1"/>
          <p:nvPr>
            <p:ph idx="4294967295" type="ctrTitle"/>
          </p:nvPr>
        </p:nvSpPr>
        <p:spPr>
          <a:xfrm>
            <a:off x="-79450" y="1323013"/>
            <a:ext cx="4572000" cy="55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Mars Rover Competition Requirements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577" name="Google Shape;577;p4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578" name="Google Shape;578;p43"/>
          <p:cNvSpPr txBox="1"/>
          <p:nvPr>
            <p:ph idx="4294967295" type="ctrTitle"/>
          </p:nvPr>
        </p:nvSpPr>
        <p:spPr>
          <a:xfrm>
            <a:off x="4571925" y="1332025"/>
            <a:ext cx="45720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Our </a:t>
            </a:r>
            <a:r>
              <a:rPr lang="en" sz="2000">
                <a:solidFill>
                  <a:srgbClr val="FFFFFF"/>
                </a:solidFill>
              </a:rPr>
              <a:t>Requirements</a:t>
            </a:r>
            <a:endParaRPr sz="2000">
              <a:solidFill>
                <a:srgbClr val="FFFFFF"/>
              </a:solidFill>
            </a:endParaRPr>
          </a:p>
        </p:txBody>
      </p:sp>
      <p:grpSp>
        <p:nvGrpSpPr>
          <p:cNvPr id="579" name="Google Shape;579;p43"/>
          <p:cNvGrpSpPr/>
          <p:nvPr/>
        </p:nvGrpSpPr>
        <p:grpSpPr>
          <a:xfrm>
            <a:off x="1837162" y="423859"/>
            <a:ext cx="738786" cy="740765"/>
            <a:chOff x="6679825" y="2693700"/>
            <a:chExt cx="257875" cy="258584"/>
          </a:xfrm>
        </p:grpSpPr>
        <p:sp>
          <p:nvSpPr>
            <p:cNvPr id="580" name="Google Shape;580;p43"/>
            <p:cNvSpPr/>
            <p:nvPr/>
          </p:nvSpPr>
          <p:spPr>
            <a:xfrm>
              <a:off x="6679825" y="2693700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 flipH="1">
              <a:off x="6679825" y="2693709"/>
              <a:ext cx="257875" cy="258575"/>
            </a:xfrm>
            <a:custGeom>
              <a:rect b="b" l="l" r="r" t="t"/>
              <a:pathLst>
                <a:path extrusionOk="0" h="10343" w="10315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43"/>
          <p:cNvGrpSpPr/>
          <p:nvPr/>
        </p:nvGrpSpPr>
        <p:grpSpPr>
          <a:xfrm>
            <a:off x="6546916" y="390481"/>
            <a:ext cx="622022" cy="807491"/>
            <a:chOff x="-3462150" y="2046625"/>
            <a:chExt cx="224500" cy="291450"/>
          </a:xfrm>
        </p:grpSpPr>
        <p:sp>
          <p:nvSpPr>
            <p:cNvPr id="583" name="Google Shape;583;p43"/>
            <p:cNvSpPr/>
            <p:nvPr/>
          </p:nvSpPr>
          <p:spPr>
            <a:xfrm>
              <a:off x="-3425125" y="2253000"/>
              <a:ext cx="51225" cy="50425"/>
            </a:xfrm>
            <a:custGeom>
              <a:rect b="b" l="l" r="r" t="t"/>
              <a:pathLst>
                <a:path extrusionOk="0" h="2017" w="2049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-3425125" y="2116725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-3425125" y="2185250"/>
              <a:ext cx="51225" cy="49650"/>
            </a:xfrm>
            <a:custGeom>
              <a:rect b="b" l="l" r="r" t="t"/>
              <a:pathLst>
                <a:path extrusionOk="0" h="1986" w="2049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-3462150" y="2046625"/>
              <a:ext cx="224500" cy="291450"/>
            </a:xfrm>
            <a:custGeom>
              <a:rect b="b" l="l" r="r" t="t"/>
              <a:pathLst>
                <a:path extrusionOk="0" h="11658" w="898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-3358175" y="213327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-3358175" y="2201800"/>
              <a:ext cx="86650" cy="17350"/>
            </a:xfrm>
            <a:custGeom>
              <a:rect b="b" l="l" r="r" t="t"/>
              <a:pathLst>
                <a:path extrusionOk="0" h="694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-3358175" y="2270325"/>
              <a:ext cx="86650" cy="18125"/>
            </a:xfrm>
            <a:custGeom>
              <a:rect b="b" l="l" r="r" t="t"/>
              <a:pathLst>
                <a:path extrusionOk="0" h="725" w="3466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43"/>
          <p:cNvSpPr txBox="1"/>
          <p:nvPr>
            <p:ph idx="4294967295" type="body"/>
          </p:nvPr>
        </p:nvSpPr>
        <p:spPr>
          <a:xfrm>
            <a:off x="439350" y="2035225"/>
            <a:ext cx="4132800" cy="17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Substantial goals and constraints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Size and weight restrictions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 navigation objectives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 an obstacle course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43"/>
          <p:cNvSpPr txBox="1"/>
          <p:nvPr>
            <p:ph idx="4294967295" type="body"/>
          </p:nvPr>
        </p:nvSpPr>
        <p:spPr>
          <a:xfrm>
            <a:off x="4791525" y="1996875"/>
            <a:ext cx="4132800" cy="24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Detect and n</a:t>
            </a: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avigate towards AprilTag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Avoid obstacles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for AprilTag when out of sight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Autonomously navigate towards specified location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 restrictions on hardware</a:t>
            </a:r>
            <a:endParaRPr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4"/>
          <p:cNvSpPr txBox="1"/>
          <p:nvPr>
            <p:ph type="title"/>
          </p:nvPr>
        </p:nvSpPr>
        <p:spPr>
          <a:xfrm>
            <a:off x="457200" y="605600"/>
            <a:ext cx="81918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597" name="Google Shape;597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8" name="Google Shape;598;p44"/>
          <p:cNvGrpSpPr/>
          <p:nvPr/>
        </p:nvGrpSpPr>
        <p:grpSpPr>
          <a:xfrm>
            <a:off x="477963" y="1650359"/>
            <a:ext cx="2051418" cy="3225328"/>
            <a:chOff x="1083025" y="1574025"/>
            <a:chExt cx="1834900" cy="2884909"/>
          </a:xfrm>
        </p:grpSpPr>
        <p:sp>
          <p:nvSpPr>
            <p:cNvPr id="599" name="Google Shape;599;p44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3/9/20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0" name="Google Shape;600;p4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Optimize navigation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1" name="Google Shape;601;p44"/>
            <p:cNvSpPr txBox="1"/>
            <p:nvPr/>
          </p:nvSpPr>
          <p:spPr>
            <a:xfrm>
              <a:off x="1215706" y="3151834"/>
              <a:ext cx="1545600" cy="13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Rover stays on path while navigating towards AprilTag.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02" name="Google Shape;602;p4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3" name="Google Shape;603;p4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44"/>
          <p:cNvGrpSpPr/>
          <p:nvPr/>
        </p:nvGrpSpPr>
        <p:grpSpPr>
          <a:xfrm>
            <a:off x="2388508" y="1650350"/>
            <a:ext cx="2051418" cy="3225337"/>
            <a:chOff x="1083025" y="1574017"/>
            <a:chExt cx="1834900" cy="2884917"/>
          </a:xfrm>
        </p:grpSpPr>
        <p:sp>
          <p:nvSpPr>
            <p:cNvPr id="606" name="Google Shape;606;p44"/>
            <p:cNvSpPr txBox="1"/>
            <p:nvPr/>
          </p:nvSpPr>
          <p:spPr>
            <a:xfrm>
              <a:off x="1591985" y="1574017"/>
              <a:ext cx="6366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3/23/20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7" name="Google Shape;607;p44"/>
            <p:cNvSpPr txBox="1"/>
            <p:nvPr/>
          </p:nvSpPr>
          <p:spPr>
            <a:xfrm>
              <a:off x="1249454" y="2793281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Finalize obstacle avoidance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08" name="Google Shape;608;p44"/>
            <p:cNvSpPr txBox="1"/>
            <p:nvPr/>
          </p:nvSpPr>
          <p:spPr>
            <a:xfrm>
              <a:off x="1215710" y="3151834"/>
              <a:ext cx="1545600" cy="13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Rover can detect and navigate around obstacles.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09" name="Google Shape;609;p4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4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44"/>
          <p:cNvGrpSpPr/>
          <p:nvPr/>
        </p:nvGrpSpPr>
        <p:grpSpPr>
          <a:xfrm>
            <a:off x="4302508" y="1650350"/>
            <a:ext cx="2051418" cy="3225337"/>
            <a:chOff x="1083025" y="1574017"/>
            <a:chExt cx="1834900" cy="2884917"/>
          </a:xfrm>
        </p:grpSpPr>
        <p:sp>
          <p:nvSpPr>
            <p:cNvPr id="613" name="Google Shape;613;p44"/>
            <p:cNvSpPr txBox="1"/>
            <p:nvPr/>
          </p:nvSpPr>
          <p:spPr>
            <a:xfrm>
              <a:off x="1576466" y="1574017"/>
              <a:ext cx="6522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3/27/20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14" name="Google Shape;614;p4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GPS Integration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15" name="Google Shape;615;p44"/>
            <p:cNvSpPr txBox="1"/>
            <p:nvPr/>
          </p:nvSpPr>
          <p:spPr>
            <a:xfrm>
              <a:off x="1215710" y="3151834"/>
              <a:ext cx="1545600" cy="13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Rover can navigate towards a specified location as directed by GPS coordinates or via a map.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16" name="Google Shape;616;p4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7" name="Google Shape;617;p4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44"/>
          <p:cNvGrpSpPr/>
          <p:nvPr/>
        </p:nvGrpSpPr>
        <p:grpSpPr>
          <a:xfrm>
            <a:off x="6208258" y="1650350"/>
            <a:ext cx="2051418" cy="3225337"/>
            <a:chOff x="1083025" y="1574017"/>
            <a:chExt cx="1834900" cy="2884917"/>
          </a:xfrm>
        </p:grpSpPr>
        <p:sp>
          <p:nvSpPr>
            <p:cNvPr id="620" name="Google Shape;620;p44"/>
            <p:cNvSpPr txBox="1"/>
            <p:nvPr/>
          </p:nvSpPr>
          <p:spPr>
            <a:xfrm>
              <a:off x="1577919" y="1574017"/>
              <a:ext cx="650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3/30</a:t>
              </a: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/20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1" name="Google Shape;621;p44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Final Prototype Test</a:t>
              </a:r>
              <a:endParaRPr b="1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2" name="Google Shape;622;p44"/>
            <p:cNvSpPr txBox="1"/>
            <p:nvPr/>
          </p:nvSpPr>
          <p:spPr>
            <a:xfrm>
              <a:off x="1215710" y="3151834"/>
              <a:ext cx="1545600" cy="13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Rover completed.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23" name="Google Shape;623;p4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4" name="Google Shape;624;p4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182" y="1169220"/>
            <a:ext cx="7365419" cy="376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5"/>
          <p:cNvSpPr txBox="1"/>
          <p:nvPr>
            <p:ph idx="4294967295" type="ctrTitle"/>
          </p:nvPr>
        </p:nvSpPr>
        <p:spPr>
          <a:xfrm>
            <a:off x="609600" y="398125"/>
            <a:ext cx="7586100" cy="7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Gantt Chart 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632" name="Google Shape;632;p4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3" name="Google Shape;633;p45"/>
          <p:cNvCxnSpPr/>
          <p:nvPr/>
        </p:nvCxnSpPr>
        <p:spPr>
          <a:xfrm>
            <a:off x="5408529" y="1550901"/>
            <a:ext cx="4500" cy="336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634" name="Google Shape;634;p45"/>
          <p:cNvGraphicFramePr/>
          <p:nvPr/>
        </p:nvGraphicFramePr>
        <p:xfrm>
          <a:off x="-314627" y="1563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{F3DA4439-BACB-4E03-97DC-0EA0BF7343E2}</a:tableStyleId>
              </a:tblPr>
              <a:tblGrid>
                <a:gridCol w="1915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Occupancy Map Example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VSLAM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Mounting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April Tag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Transmission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Implement Power Strategy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Research TX2 Powering Options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Testing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Obstacle Avoidance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GPS Integration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Improve Navigation Node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0" name="Google Shape;640;p46"/>
          <p:cNvGrpSpPr/>
          <p:nvPr/>
        </p:nvGrpSpPr>
        <p:grpSpPr>
          <a:xfrm>
            <a:off x="5460423" y="2867184"/>
            <a:ext cx="969156" cy="1499695"/>
            <a:chOff x="5702130" y="2714100"/>
            <a:chExt cx="720508" cy="1114932"/>
          </a:xfrm>
        </p:grpSpPr>
        <p:sp>
          <p:nvSpPr>
            <p:cNvPr id="641" name="Google Shape;641;p46"/>
            <p:cNvSpPr/>
            <p:nvPr/>
          </p:nvSpPr>
          <p:spPr>
            <a:xfrm>
              <a:off x="5702130" y="3450404"/>
              <a:ext cx="661143" cy="378628"/>
            </a:xfrm>
            <a:custGeom>
              <a:rect b="b" l="l" r="r" t="t"/>
              <a:pathLst>
                <a:path extrusionOk="0" h="510349" w="891148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5753112" y="3269923"/>
              <a:ext cx="438643" cy="253478"/>
            </a:xfrm>
            <a:custGeom>
              <a:rect b="b" l="l" r="r" t="t"/>
              <a:pathLst>
                <a:path extrusionOk="0" h="341661" w="591243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5753112" y="3396627"/>
              <a:ext cx="219321" cy="380182"/>
            </a:xfrm>
            <a:custGeom>
              <a:rect b="b" l="l" r="r" t="t"/>
              <a:pathLst>
                <a:path extrusionOk="0" h="512444" w="295621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5972434" y="3396627"/>
              <a:ext cx="219321" cy="380182"/>
            </a:xfrm>
            <a:custGeom>
              <a:rect b="b" l="l" r="r" t="t"/>
              <a:pathLst>
                <a:path extrusionOk="0" h="512444" w="295621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6258852" y="3547962"/>
              <a:ext cx="163693" cy="92284"/>
            </a:xfrm>
            <a:custGeom>
              <a:rect b="b" l="l" r="r" t="t"/>
              <a:pathLst>
                <a:path extrusionOk="0" h="124389" w="22064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6261591" y="3563469"/>
              <a:ext cx="161047" cy="76989"/>
            </a:xfrm>
            <a:custGeom>
              <a:rect b="b" l="l" r="r" t="t"/>
              <a:pathLst>
                <a:path extrusionOk="0" h="103773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6125761" y="3477013"/>
              <a:ext cx="163728" cy="92404"/>
            </a:xfrm>
            <a:custGeom>
              <a:rect b="b" l="l" r="r" t="t"/>
              <a:pathLst>
                <a:path extrusionOk="0" h="124551" w="220687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6128770" y="3492521"/>
              <a:ext cx="161047" cy="76897"/>
            </a:xfrm>
            <a:custGeom>
              <a:rect b="b" l="l" r="r" t="t"/>
              <a:pathLst>
                <a:path extrusionOk="0" h="103649" w="217074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5823423" y="3126580"/>
              <a:ext cx="528149" cy="454750"/>
            </a:xfrm>
            <a:custGeom>
              <a:rect b="b" l="l" r="r" t="t"/>
              <a:pathLst>
                <a:path extrusionOk="0" h="612953" w="711887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5778957" y="3037573"/>
              <a:ext cx="113827" cy="198854"/>
            </a:xfrm>
            <a:custGeom>
              <a:rect b="b" l="l" r="r" t="t"/>
              <a:pathLst>
                <a:path extrusionOk="0" h="268033" w="153426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5770130" y="2920257"/>
              <a:ext cx="75979" cy="146335"/>
            </a:xfrm>
            <a:custGeom>
              <a:rect b="b" l="l" r="r" t="t"/>
              <a:pathLst>
                <a:path extrusionOk="0" h="197244" w="102411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5848455" y="2726326"/>
              <a:ext cx="173933" cy="278603"/>
            </a:xfrm>
            <a:custGeom>
              <a:rect b="b" l="l" r="r" t="t"/>
              <a:pathLst>
                <a:path extrusionOk="0" h="375527" w="234442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3" name="Google Shape;653;p46"/>
            <p:cNvGrpSpPr/>
            <p:nvPr/>
          </p:nvGrpSpPr>
          <p:grpSpPr>
            <a:xfrm>
              <a:off x="5953704" y="2950669"/>
              <a:ext cx="358798" cy="379107"/>
              <a:chOff x="4345944" y="4626313"/>
              <a:chExt cx="483621" cy="510995"/>
            </a:xfrm>
          </p:grpSpPr>
          <p:grpSp>
            <p:nvGrpSpPr>
              <p:cNvPr id="654" name="Google Shape;654;p46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655" name="Google Shape;655;p46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rect b="b" l="l" r="r" t="t"/>
                  <a:pathLst>
                    <a:path extrusionOk="0" h="167618" w="474083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46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rect b="b" l="l" r="r" t="t"/>
                  <a:pathLst>
                    <a:path extrusionOk="0" h="123825" w="200539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46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rect b="b" l="l" r="r" t="t"/>
                  <a:pathLst>
                    <a:path extrusionOk="0" h="274003" w="474198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8" name="Google Shape;658;p46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659" name="Google Shape;659;p46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rect b="b" l="l" r="r" t="t"/>
                    <a:pathLst>
                      <a:path extrusionOk="0" h="77247" w="133724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46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rect b="b" l="l" r="r" t="t"/>
                    <a:pathLst>
                      <a:path extrusionOk="0" h="75723" w="131154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1" name="Google Shape;661;p46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46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rect b="b" l="l" r="r" t="t"/>
                  <a:pathLst>
                    <a:path extrusionOk="0" h="16916" w="29303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46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46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rect b="b" l="l" r="r" t="t"/>
                  <a:pathLst>
                    <a:path extrusionOk="0" h="17487" w="29345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46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rect b="b" l="l" r="r" t="t"/>
                  <a:pathLst>
                    <a:path extrusionOk="0" h="17487" w="29372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46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46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rect b="b" l="l" r="r" t="t"/>
                  <a:pathLst>
                    <a:path extrusionOk="0" h="17011" w="2927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46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46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46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46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46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rect b="b" l="l" r="r" t="t"/>
                  <a:pathLst>
                    <a:path extrusionOk="0" h="16983" w="29387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46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rect b="b" l="l" r="r" t="t"/>
                  <a:pathLst>
                    <a:path extrusionOk="0" h="17011" w="29458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46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rect b="b" l="l" r="r" t="t"/>
                  <a:pathLst>
                    <a:path extrusionOk="0" h="21809" w="3768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46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46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46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46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rect b="b" l="l" r="r" t="t"/>
                  <a:pathLst>
                    <a:path extrusionOk="0" h="16916" w="29434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46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rect b="b" l="l" r="r" t="t"/>
                  <a:pathLst>
                    <a:path extrusionOk="0" h="17047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46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rect b="b" l="l" r="r" t="t"/>
                  <a:pathLst>
                    <a:path extrusionOk="0" h="17106" w="29341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46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46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rect b="b" l="l" r="r" t="t"/>
                  <a:pathLst>
                    <a:path extrusionOk="0" h="17011" w="29291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46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rect b="b" l="l" r="r" t="t"/>
                  <a:pathLst>
                    <a:path extrusionOk="0" h="17011" w="2939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46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rect b="b" l="l" r="r" t="t"/>
                  <a:pathLst>
                    <a:path extrusionOk="0" h="17011" w="29326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46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46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46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rect b="b" l="l" r="r" t="t"/>
                  <a:pathLst>
                    <a:path extrusionOk="0" h="21745" w="3768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46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rect b="b" l="l" r="r" t="t"/>
                  <a:pathLst>
                    <a:path extrusionOk="0" h="24112" w="46109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46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46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rect b="b" l="l" r="r" t="t"/>
                  <a:pathLst>
                    <a:path extrusionOk="0" h="17011" w="28938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46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46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rect b="b" l="l" r="r" t="t"/>
                  <a:pathLst>
                    <a:path extrusionOk="0" h="17011" w="29352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46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46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46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rect b="b" l="l" r="r" t="t"/>
                  <a:pathLst>
                    <a:path extrusionOk="0" h="17202" w="29387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46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rect b="b" l="l" r="r" t="t"/>
                  <a:pathLst>
                    <a:path extrusionOk="0" h="19393" w="34098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46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rect b="b" l="l" r="r" t="t"/>
                  <a:pathLst>
                    <a:path extrusionOk="0" h="19392" w="33778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46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rect b="b" l="l" r="r" t="t"/>
                  <a:pathLst>
                    <a:path extrusionOk="0" h="56826" w="98308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46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rect b="b" l="l" r="r" t="t"/>
                  <a:pathLst>
                    <a:path extrusionOk="0" h="16916" w="29387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46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rect b="b" l="l" r="r" t="t"/>
                  <a:pathLst>
                    <a:path extrusionOk="0" h="17106" w="29374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46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rect b="b" l="l" r="r" t="t"/>
                  <a:pathLst>
                    <a:path extrusionOk="0" h="17011" w="29313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46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p46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p46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rect b="b" l="l" r="r" t="t"/>
                  <a:pathLst>
                    <a:path extrusionOk="0" h="16916" w="29541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p46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rect b="b" l="l" r="r" t="t"/>
                  <a:pathLst>
                    <a:path extrusionOk="0" h="17106" w="29308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p46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rect b="b" l="l" r="r" t="t"/>
                  <a:pathLst>
                    <a:path extrusionOk="0" h="16916" w="29375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46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rect b="b" l="l" r="r" t="t"/>
                  <a:pathLst>
                    <a:path extrusionOk="0" h="17487" w="29333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46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rect b="b" l="l" r="r" t="t"/>
                  <a:pathLst>
                    <a:path extrusionOk="0" h="16630" w="29313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46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rect b="b" l="l" r="r" t="t"/>
                  <a:pathLst>
                    <a:path extrusionOk="0" h="17011" w="29041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46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46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rect b="b" l="l" r="r" t="t"/>
                  <a:pathLst>
                    <a:path extrusionOk="0" h="24441" w="42331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46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rect b="b" l="l" r="r" t="t"/>
                  <a:pathLst>
                    <a:path extrusionOk="0" h="17142" w="29345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46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p46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rect b="b" l="l" r="r" t="t"/>
                  <a:pathLst>
                    <a:path extrusionOk="0" h="16916" w="29341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p46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rect b="b" l="l" r="r" t="t"/>
                  <a:pathLst>
                    <a:path extrusionOk="0" h="17011" w="29363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p46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rect b="b" l="l" r="r" t="t"/>
                  <a:pathLst>
                    <a:path extrusionOk="0" h="17106" w="29244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p46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rect b="b" l="l" r="r" t="t"/>
                  <a:pathLst>
                    <a:path extrusionOk="0" h="16916" w="29376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p46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p46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rect b="b" l="l" r="r" t="t"/>
                  <a:pathLst>
                    <a:path extrusionOk="0" h="17011" w="29341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p46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rect b="b" l="l" r="r" t="t"/>
                  <a:pathLst>
                    <a:path extrusionOk="0" h="16916" w="29363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p46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rect b="b" l="l" r="r" t="t"/>
                  <a:pathLst>
                    <a:path extrusionOk="0" h="16916" w="29291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p46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rect b="b" l="l" r="r" t="t"/>
                  <a:pathLst>
                    <a:path extrusionOk="0" h="17011" w="29376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p46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rect b="b" l="l" r="r" t="t"/>
                  <a:pathLst>
                    <a:path extrusionOk="0" h="28917" w="50834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p46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rect b="b" l="l" r="r" t="t"/>
                  <a:pathLst>
                    <a:path extrusionOk="0" h="19459" w="33968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5" name="Google Shape;725;p46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726" name="Google Shape;726;p46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727" name="Google Shape;727;p46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rect b="b" l="l" r="r" t="t"/>
                    <a:pathLst>
                      <a:path extrusionOk="0" h="386884" w="286484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46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rect b="b" l="l" r="r" t="t"/>
                    <a:pathLst>
                      <a:path extrusionOk="0" h="175524" w="284295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9" name="Google Shape;729;p4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0" name="Google Shape;730;p46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rect b="b" l="l" r="r" t="t"/>
                    <a:pathLst>
                      <a:path extrusionOk="0" h="383687" w="277444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46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rect b="b" l="l" r="r" t="t"/>
                    <a:pathLst>
                      <a:path extrusionOk="0" h="168020" w="277062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2" name="Google Shape;732;p46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rect b="b" l="l" r="r" t="t"/>
                  <a:pathLst>
                    <a:path extrusionOk="0" h="199929" w="3426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46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rect b="b" l="l" r="r" t="t"/>
                  <a:pathLst>
                    <a:path extrusionOk="0" h="344805" w="257645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46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rect b="b" l="l" r="r" t="t"/>
                  <a:pathLst>
                    <a:path extrusionOk="0" h="152400" w="261072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35" name="Google Shape;735;p46"/>
            <p:cNvSpPr/>
            <p:nvPr/>
          </p:nvSpPr>
          <p:spPr>
            <a:xfrm>
              <a:off x="5791645" y="2923422"/>
              <a:ext cx="267439" cy="443245"/>
            </a:xfrm>
            <a:custGeom>
              <a:rect b="b" l="l" r="r" t="t"/>
              <a:pathLst>
                <a:path extrusionOk="0" h="597446" w="360479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5984450" y="2998026"/>
              <a:ext cx="339251" cy="264385"/>
            </a:xfrm>
            <a:custGeom>
              <a:rect b="b" l="l" r="r" t="t"/>
              <a:pathLst>
                <a:path extrusionOk="0" h="356362" w="457273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6"/>
            <p:cNvSpPr/>
            <p:nvPr/>
          </p:nvSpPr>
          <p:spPr>
            <a:xfrm>
              <a:off x="5972411" y="2992562"/>
              <a:ext cx="103399" cy="151277"/>
            </a:xfrm>
            <a:custGeom>
              <a:rect b="b" l="l" r="r" t="t"/>
              <a:pathLst>
                <a:path extrusionOk="0" h="203905" w="139371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6"/>
            <p:cNvSpPr/>
            <p:nvPr/>
          </p:nvSpPr>
          <p:spPr>
            <a:xfrm>
              <a:off x="5853703" y="2714100"/>
              <a:ext cx="168600" cy="186070"/>
            </a:xfrm>
            <a:custGeom>
              <a:rect b="b" l="l" r="r" t="t"/>
              <a:pathLst>
                <a:path extrusionOk="0" h="250802" w="227254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6042411" y="3395637"/>
              <a:ext cx="149344" cy="206344"/>
            </a:xfrm>
            <a:custGeom>
              <a:rect b="b" l="l" r="r" t="t"/>
              <a:pathLst>
                <a:path extrusionOk="0" h="278129" w="20130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6093887" y="3373236"/>
              <a:ext cx="97868" cy="57169"/>
            </a:xfrm>
            <a:custGeom>
              <a:rect b="b" l="l" r="r" t="t"/>
              <a:pathLst>
                <a:path extrusionOk="0" h="77057" w="131916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1" name="Google Shape;741;p46"/>
          <p:cNvSpPr txBox="1"/>
          <p:nvPr>
            <p:ph idx="4294967295" type="ctrTitle"/>
          </p:nvPr>
        </p:nvSpPr>
        <p:spPr>
          <a:xfrm>
            <a:off x="812175" y="2288113"/>
            <a:ext cx="4343700" cy="8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742" name="Google Shape;742;p46"/>
          <p:cNvSpPr txBox="1"/>
          <p:nvPr>
            <p:ph idx="4294967295" type="subTitle"/>
          </p:nvPr>
        </p:nvSpPr>
        <p:spPr>
          <a:xfrm>
            <a:off x="812175" y="3106734"/>
            <a:ext cx="4343700" cy="19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63205" y="1939171"/>
            <a:ext cx="2090552" cy="1265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46"/>
          <p:cNvGrpSpPr/>
          <p:nvPr/>
        </p:nvGrpSpPr>
        <p:grpSpPr>
          <a:xfrm>
            <a:off x="7242141" y="535520"/>
            <a:ext cx="886298" cy="1373938"/>
            <a:chOff x="6492500" y="4126007"/>
            <a:chExt cx="272380" cy="422295"/>
          </a:xfrm>
        </p:grpSpPr>
        <p:sp>
          <p:nvSpPr>
            <p:cNvPr id="745" name="Google Shape;745;p46"/>
            <p:cNvSpPr/>
            <p:nvPr/>
          </p:nvSpPr>
          <p:spPr>
            <a:xfrm rot="10800000">
              <a:off x="6492500" y="4391998"/>
              <a:ext cx="272380" cy="156304"/>
            </a:xfrm>
            <a:custGeom>
              <a:rect b="b" l="l" r="r" t="t"/>
              <a:pathLst>
                <a:path extrusionOk="0" h="369950" w="644687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6"/>
            <p:cNvSpPr/>
            <p:nvPr/>
          </p:nvSpPr>
          <p:spPr>
            <a:xfrm flipH="1">
              <a:off x="6563174" y="4299082"/>
              <a:ext cx="180704" cy="104592"/>
            </a:xfrm>
            <a:custGeom>
              <a:rect b="b" l="l" r="r" t="t"/>
              <a:pathLst>
                <a:path extrusionOk="0" h="247554" w="427701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6"/>
            <p:cNvSpPr/>
            <p:nvPr/>
          </p:nvSpPr>
          <p:spPr>
            <a:xfrm flipH="1">
              <a:off x="6653526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6"/>
            <p:cNvSpPr/>
            <p:nvPr/>
          </p:nvSpPr>
          <p:spPr>
            <a:xfrm flipH="1">
              <a:off x="6563303" y="4351284"/>
              <a:ext cx="90352" cy="156908"/>
            </a:xfrm>
            <a:custGeom>
              <a:rect b="b" l="l" r="r" t="t"/>
              <a:pathLst>
                <a:path extrusionOk="0" h="371379" w="21385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6631565" y="4127172"/>
              <a:ext cx="91738" cy="134124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6638516" y="4126007"/>
              <a:ext cx="43942" cy="54150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6647100" y="4184749"/>
              <a:ext cx="54203" cy="60663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6554604" y="4208935"/>
              <a:ext cx="102289" cy="145613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6631332" y="4204595"/>
              <a:ext cx="79014" cy="104225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6645396" y="4130153"/>
              <a:ext cx="58127" cy="71607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6647754" y="4129873"/>
              <a:ext cx="58357" cy="54923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6577749" y="4490229"/>
              <a:ext cx="45891" cy="35005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6577951" y="4501389"/>
              <a:ext cx="45683" cy="23850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6554804" y="4475155"/>
              <a:ext cx="42007" cy="32542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6554997" y="4485886"/>
              <a:ext cx="41840" cy="2184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46"/>
            <p:cNvSpPr/>
            <p:nvPr/>
          </p:nvSpPr>
          <p:spPr>
            <a:xfrm>
              <a:off x="6570371" y="4307401"/>
              <a:ext cx="100028" cy="172524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46"/>
            <p:cNvSpPr/>
            <p:nvPr/>
          </p:nvSpPr>
          <p:spPr>
            <a:xfrm>
              <a:off x="6597627" y="4307742"/>
              <a:ext cx="99584" cy="18680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6560564" y="4295988"/>
              <a:ext cx="148920" cy="137079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6680201" y="4215053"/>
              <a:ext cx="51754" cy="18144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6690335" y="4212768"/>
              <a:ext cx="31293" cy="39798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46"/>
            <p:cNvSpPr/>
            <p:nvPr/>
          </p:nvSpPr>
          <p:spPr>
            <a:xfrm>
              <a:off x="6629015" y="4204538"/>
              <a:ext cx="26768" cy="28104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6" name="Google Shape;766;p46"/>
            <p:cNvGrpSpPr/>
            <p:nvPr/>
          </p:nvGrpSpPr>
          <p:grpSpPr>
            <a:xfrm>
              <a:off x="6551332" y="4270885"/>
              <a:ext cx="147943" cy="112126"/>
              <a:chOff x="6621095" y="1452181"/>
              <a:chExt cx="330894" cy="250785"/>
            </a:xfrm>
          </p:grpSpPr>
          <p:sp>
            <p:nvSpPr>
              <p:cNvPr id="767" name="Google Shape;767;p4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4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4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4294967295" type="ctrTitle"/>
          </p:nvPr>
        </p:nvSpPr>
        <p:spPr>
          <a:xfrm>
            <a:off x="609600" y="564890"/>
            <a:ext cx="4997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Project Background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26"/>
          <p:cNvGrpSpPr/>
          <p:nvPr/>
        </p:nvGrpSpPr>
        <p:grpSpPr>
          <a:xfrm>
            <a:off x="5530494" y="573020"/>
            <a:ext cx="2996953" cy="3070051"/>
            <a:chOff x="2270525" y="117216"/>
            <a:chExt cx="4650765" cy="4762722"/>
          </a:xfrm>
        </p:grpSpPr>
        <p:sp>
          <p:nvSpPr>
            <p:cNvPr id="199" name="Google Shape;199;p26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p26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221" name="Google Shape;221;p26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26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0" name="Google Shape;290;p26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91" name="Google Shape;291;p26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6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6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6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6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4" name="Google Shape;304;p26"/>
          <p:cNvSpPr txBox="1"/>
          <p:nvPr>
            <p:ph idx="4294967295" type="body"/>
          </p:nvPr>
        </p:nvSpPr>
        <p:spPr>
          <a:xfrm>
            <a:off x="609600" y="1958690"/>
            <a:ext cx="5446800" cy="18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Who is this for?</a:t>
            </a:r>
            <a:b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Mars Rover Challenge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Who wants/needs this product?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NASA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autonomous vehicle companies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Societal Impact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Opportunities to service and explore</a:t>
            </a:r>
            <a:r>
              <a:rPr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unknown terrain</a:t>
            </a:r>
            <a:endParaRPr b="1" sz="16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afely conduct </a:t>
            </a:r>
            <a:r>
              <a:rPr b="1" lang="en" sz="1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search and rescue</a:t>
            </a: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operations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reliability of self driving vehicles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idx="4294967295" type="ctrTitle"/>
          </p:nvPr>
        </p:nvSpPr>
        <p:spPr>
          <a:xfrm>
            <a:off x="609600" y="245725"/>
            <a:ext cx="7586100" cy="78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System Architecture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250250"/>
            <a:ext cx="8131500" cy="35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4294967295" type="ctrTitle"/>
          </p:nvPr>
        </p:nvSpPr>
        <p:spPr>
          <a:xfrm>
            <a:off x="609600" y="564900"/>
            <a:ext cx="7586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Technical Progress</a:t>
            </a:r>
            <a:endParaRPr sz="5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28"/>
          <p:cNvSpPr txBox="1"/>
          <p:nvPr>
            <p:ph idx="4294967295" type="body"/>
          </p:nvPr>
        </p:nvSpPr>
        <p:spPr>
          <a:xfrm>
            <a:off x="609600" y="1353325"/>
            <a:ext cx="3707400" cy="30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 assembly and installation complete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Entire navigation stack is up and running but still needs some work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Can navigate autonomously and manually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Highest Priority: </a:t>
            </a:r>
            <a:r>
              <a:rPr lang="en" sz="16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Obstacle avoidance has been difficult</a:t>
            </a:r>
            <a:endParaRPr b="1"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" name="Google Shape;3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600" y="1313425"/>
            <a:ext cx="4152002" cy="311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idx="4294967295" type="ctrTitle"/>
          </p:nvPr>
        </p:nvSpPr>
        <p:spPr>
          <a:xfrm>
            <a:off x="457200" y="224630"/>
            <a:ext cx="7586100" cy="78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Hardware Schematics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25" name="Google Shape;325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29"/>
          <p:cNvPicPr preferRelativeResize="0"/>
          <p:nvPr/>
        </p:nvPicPr>
        <p:blipFill rotWithShape="1">
          <a:blip r:embed="rId3">
            <a:alphaModFix/>
          </a:blip>
          <a:srcRect b="4482" l="2910" r="4384" t="6223"/>
          <a:stretch/>
        </p:blipFill>
        <p:spPr>
          <a:xfrm>
            <a:off x="1607600" y="1182725"/>
            <a:ext cx="5928799" cy="38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idx="4294967295" type="ctrTitle"/>
          </p:nvPr>
        </p:nvSpPr>
        <p:spPr>
          <a:xfrm>
            <a:off x="609600" y="271625"/>
            <a:ext cx="75861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Vision Components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32" name="Google Shape;332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0"/>
          <p:cNvSpPr txBox="1"/>
          <p:nvPr>
            <p:ph idx="4294967295" type="body"/>
          </p:nvPr>
        </p:nvSpPr>
        <p:spPr>
          <a:xfrm>
            <a:off x="513900" y="1427025"/>
            <a:ext cx="4389600" cy="306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Intel Realsense D415 Depth Camera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I/R sensor is used to make a Depth Cloud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Intel Realsense T265 Tracking Camera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gyroscope gives position and orientation data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Fisheye lense can be used to spot tags at wide angles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Inland Powered USB hub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USB ports for keyboard/mouse, if needed</a:t>
            </a:r>
            <a:endParaRPr sz="16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781" y="1352875"/>
            <a:ext cx="3886945" cy="28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idx="4294967295" type="ctrTitle"/>
          </p:nvPr>
        </p:nvSpPr>
        <p:spPr>
          <a:xfrm>
            <a:off x="609600" y="195425"/>
            <a:ext cx="75861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The Brain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40" name="Google Shape;340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1"/>
          <p:cNvSpPr txBox="1"/>
          <p:nvPr>
            <p:ph idx="4294967295" type="body"/>
          </p:nvPr>
        </p:nvSpPr>
        <p:spPr>
          <a:xfrm>
            <a:off x="437700" y="1198425"/>
            <a:ext cx="4252500" cy="35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NVIDIA Jetson TX2 Dev Kit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6 core ARM CPU and Tegra architecture GPU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Vantec PCIe USB host card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 additional USB ports without overloading on-board USB controller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PowerAdd Pilot Pro 2 Battery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Rechargeable, 19V and 5V outputs, 23Ah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Arduino UNO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Low-power board with plenty of PWM outputs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316" y="1079225"/>
            <a:ext cx="4415602" cy="35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idx="4294967295" type="ctrTitle"/>
          </p:nvPr>
        </p:nvSpPr>
        <p:spPr>
          <a:xfrm>
            <a:off x="457200" y="195425"/>
            <a:ext cx="75861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</a:rPr>
              <a:t>Drivetrain and Steering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348" name="Google Shape;348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2"/>
          <p:cNvSpPr txBox="1"/>
          <p:nvPr>
            <p:ph idx="4294967295" type="body"/>
          </p:nvPr>
        </p:nvSpPr>
        <p:spPr>
          <a:xfrm>
            <a:off x="437700" y="1350825"/>
            <a:ext cx="4400100" cy="35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“Car” Battery (7.2 V, 2Ah)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Rechargable, built for our ESC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Electronic Speed Control (ESC)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Drives the two stepper motors 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 power to Motor Driver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Servo ( 9Kg, waterproof)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Turns the front wheels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L298N Motor Driver</a:t>
            </a:r>
            <a:endParaRPr b="1"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Distributes power and PWM signals to servo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Dual Output: can easily add another servo/motor if necessary</a:t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0" name="Google Shape;350;p32"/>
          <p:cNvPicPr preferRelativeResize="0"/>
          <p:nvPr/>
        </p:nvPicPr>
        <p:blipFill rotWithShape="1">
          <a:blip r:embed="rId3">
            <a:alphaModFix/>
          </a:blip>
          <a:srcRect b="5293" l="5419" r="0" t="5293"/>
          <a:stretch/>
        </p:blipFill>
        <p:spPr>
          <a:xfrm>
            <a:off x="4942700" y="1155437"/>
            <a:ext cx="3970075" cy="35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